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35"/>
  </p:notesMasterIdLst>
  <p:sldIdLst>
    <p:sldId id="685" r:id="rId7"/>
    <p:sldId id="668" r:id="rId8"/>
    <p:sldId id="575" r:id="rId9"/>
    <p:sldId id="579" r:id="rId10"/>
    <p:sldId id="606" r:id="rId11"/>
    <p:sldId id="607" r:id="rId12"/>
    <p:sldId id="560" r:id="rId13"/>
    <p:sldId id="562" r:id="rId14"/>
    <p:sldId id="561" r:id="rId15"/>
    <p:sldId id="563" r:id="rId16"/>
    <p:sldId id="564" r:id="rId17"/>
    <p:sldId id="611" r:id="rId18"/>
    <p:sldId id="603" r:id="rId19"/>
    <p:sldId id="610" r:id="rId20"/>
    <p:sldId id="609" r:id="rId21"/>
    <p:sldId id="604" r:id="rId22"/>
    <p:sldId id="565" r:id="rId23"/>
    <p:sldId id="566" r:id="rId24"/>
    <p:sldId id="605" r:id="rId25"/>
    <p:sldId id="608" r:id="rId26"/>
    <p:sldId id="567" r:id="rId27"/>
    <p:sldId id="613" r:id="rId28"/>
    <p:sldId id="570" r:id="rId29"/>
    <p:sldId id="580" r:id="rId30"/>
    <p:sldId id="596" r:id="rId31"/>
    <p:sldId id="572" r:id="rId32"/>
    <p:sldId id="573" r:id="rId33"/>
    <p:sldId id="612"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312B3D-0344-F040-8128-8C8EF59B3914}" v="2" dt="2024-08-11T01:39:43.9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44" autoAdjust="0"/>
    <p:restoredTop sz="94101" autoAdjust="0"/>
  </p:normalViewPr>
  <p:slideViewPr>
    <p:cSldViewPr snapToGrid="0">
      <p:cViewPr varScale="1">
        <p:scale>
          <a:sx n="113" d="100"/>
          <a:sy n="113" d="100"/>
        </p:scale>
        <p:origin x="1640" y="18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tableStyles" Target="tableStyles.xml"/><Relationship Id="rId21" Type="http://schemas.openxmlformats.org/officeDocument/2006/relationships/slide" Target="slides/slide15.xml"/><Relationship Id="rId34" Type="http://schemas.openxmlformats.org/officeDocument/2006/relationships/slide" Target="slides/slide28.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notesMaster" Target="notesMasters/notesMaster1.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hana Choudhury" userId="8bfadc28-a633-41a8-aacf-e9b58948d589" providerId="ADAL" clId="{A2D82BEB-06F7-5D48-B945-4DB48C27EF3B}"/>
    <pc:docChg chg="addSld delSld modSld sldOrd">
      <pc:chgData name="Farhana Choudhury" userId="8bfadc28-a633-41a8-aacf-e9b58948d589" providerId="ADAL" clId="{A2D82BEB-06F7-5D48-B945-4DB48C27EF3B}" dt="2022-07-05T04:38:21.537" v="6" actId="20577"/>
      <pc:docMkLst>
        <pc:docMk/>
      </pc:docMkLst>
      <pc:sldChg chg="modSp add mod ord">
        <pc:chgData name="Farhana Choudhury" userId="8bfadc28-a633-41a8-aacf-e9b58948d589" providerId="ADAL" clId="{A2D82BEB-06F7-5D48-B945-4DB48C27EF3B}" dt="2022-07-05T04:38:21.537" v="6" actId="20577"/>
        <pc:sldMkLst>
          <pc:docMk/>
          <pc:sldMk cId="79267661" sldId="582"/>
        </pc:sldMkLst>
        <pc:spChg chg="mod">
          <ac:chgData name="Farhana Choudhury" userId="8bfadc28-a633-41a8-aacf-e9b58948d589" providerId="ADAL" clId="{A2D82BEB-06F7-5D48-B945-4DB48C27EF3B}" dt="2022-07-05T04:38:21.537" v="6" actId="20577"/>
          <ac:spMkLst>
            <pc:docMk/>
            <pc:sldMk cId="79267661" sldId="582"/>
            <ac:spMk id="5" creationId="{EA752CF1-41DC-B946-BC99-68C5CC88CB85}"/>
          </ac:spMkLst>
        </pc:spChg>
      </pc:sldChg>
      <pc:sldChg chg="del">
        <pc:chgData name="Farhana Choudhury" userId="8bfadc28-a633-41a8-aacf-e9b58948d589" providerId="ADAL" clId="{A2D82BEB-06F7-5D48-B945-4DB48C27EF3B}" dt="2022-06-30T12:58:24.398" v="0" actId="2696"/>
        <pc:sldMkLst>
          <pc:docMk/>
          <pc:sldMk cId="3721876785" sldId="582"/>
        </pc:sldMkLst>
      </pc:sldChg>
      <pc:sldMasterChg chg="delSldLayout">
        <pc:chgData name="Farhana Choudhury" userId="8bfadc28-a633-41a8-aacf-e9b58948d589" providerId="ADAL" clId="{A2D82BEB-06F7-5D48-B945-4DB48C27EF3B}" dt="2022-06-30T12:58:24.398" v="0" actId="2696"/>
        <pc:sldMasterMkLst>
          <pc:docMk/>
          <pc:sldMasterMk cId="1274833569" sldId="2147483662"/>
        </pc:sldMasterMkLst>
        <pc:sldLayoutChg chg="del">
          <pc:chgData name="Farhana Choudhury" userId="8bfadc28-a633-41a8-aacf-e9b58948d589" providerId="ADAL" clId="{A2D82BEB-06F7-5D48-B945-4DB48C27EF3B}" dt="2022-06-30T12:58:24.398" v="0" actId="2696"/>
          <pc:sldLayoutMkLst>
            <pc:docMk/>
            <pc:sldMasterMk cId="1274833569" sldId="2147483662"/>
            <pc:sldLayoutMk cId="4178759020" sldId="2147483869"/>
          </pc:sldLayoutMkLst>
        </pc:sldLayoutChg>
      </pc:sldMasterChg>
    </pc:docChg>
  </pc:docChgLst>
  <pc:docChgLst>
    <pc:chgData name="Farhana Choudhury" userId="8bfadc28-a633-41a8-aacf-e9b58948d589" providerId="ADAL" clId="{2D312B3D-0344-F040-8128-8C8EF59B3914}"/>
    <pc:docChg chg="custSel addSld delSld modSld">
      <pc:chgData name="Farhana Choudhury" userId="8bfadc28-a633-41a8-aacf-e9b58948d589" providerId="ADAL" clId="{2D312B3D-0344-F040-8128-8C8EF59B3914}" dt="2024-08-16T05:00:24.740" v="128" actId="20577"/>
      <pc:docMkLst>
        <pc:docMk/>
      </pc:docMkLst>
      <pc:sldChg chg="modSp mod">
        <pc:chgData name="Farhana Choudhury" userId="8bfadc28-a633-41a8-aacf-e9b58948d589" providerId="ADAL" clId="{2D312B3D-0344-F040-8128-8C8EF59B3914}" dt="2024-08-16T05:00:24.740" v="128" actId="20577"/>
        <pc:sldMkLst>
          <pc:docMk/>
          <pc:sldMk cId="2302141980" sldId="573"/>
        </pc:sldMkLst>
        <pc:spChg chg="mod">
          <ac:chgData name="Farhana Choudhury" userId="8bfadc28-a633-41a8-aacf-e9b58948d589" providerId="ADAL" clId="{2D312B3D-0344-F040-8128-8C8EF59B3914}" dt="2024-08-16T05:00:24.740" v="128" actId="20577"/>
          <ac:spMkLst>
            <pc:docMk/>
            <pc:sldMk cId="2302141980" sldId="573"/>
            <ac:spMk id="5" creationId="{E25EF309-CCDB-7647-BF1E-842957EC840E}"/>
          </ac:spMkLst>
        </pc:spChg>
      </pc:sldChg>
      <pc:sldChg chg="modSp del mod">
        <pc:chgData name="Farhana Choudhury" userId="8bfadc28-a633-41a8-aacf-e9b58948d589" providerId="ADAL" clId="{2D312B3D-0344-F040-8128-8C8EF59B3914}" dt="2024-08-11T01:38:54.113" v="2" actId="2696"/>
        <pc:sldMkLst>
          <pc:docMk/>
          <pc:sldMk cId="79267661" sldId="582"/>
        </pc:sldMkLst>
        <pc:spChg chg="mod">
          <ac:chgData name="Farhana Choudhury" userId="8bfadc28-a633-41a8-aacf-e9b58948d589" providerId="ADAL" clId="{2D312B3D-0344-F040-8128-8C8EF59B3914}" dt="2024-08-11T01:38:27.038" v="0" actId="20577"/>
          <ac:spMkLst>
            <pc:docMk/>
            <pc:sldMk cId="79267661" sldId="582"/>
            <ac:spMk id="5" creationId="{EA752CF1-41DC-B946-BC99-68C5CC88CB85}"/>
          </ac:spMkLst>
        </pc:spChg>
      </pc:sldChg>
      <pc:sldChg chg="addSp delSp modSp add mod">
        <pc:chgData name="Farhana Choudhury" userId="8bfadc28-a633-41a8-aacf-e9b58948d589" providerId="ADAL" clId="{2D312B3D-0344-F040-8128-8C8EF59B3914}" dt="2024-08-11T01:41:48.624" v="118" actId="1076"/>
        <pc:sldMkLst>
          <pc:docMk/>
          <pc:sldMk cId="452970840" sldId="668"/>
        </pc:sldMkLst>
        <pc:spChg chg="add mod">
          <ac:chgData name="Farhana Choudhury" userId="8bfadc28-a633-41a8-aacf-e9b58948d589" providerId="ADAL" clId="{2D312B3D-0344-F040-8128-8C8EF59B3914}" dt="2024-08-11T01:41:48.624" v="118" actId="1076"/>
          <ac:spMkLst>
            <pc:docMk/>
            <pc:sldMk cId="452970840" sldId="668"/>
            <ac:spMk id="2" creationId="{B834EFE3-B116-7A0E-6B54-F02E7D576923}"/>
          </ac:spMkLst>
        </pc:spChg>
        <pc:spChg chg="del">
          <ac:chgData name="Farhana Choudhury" userId="8bfadc28-a633-41a8-aacf-e9b58948d589" providerId="ADAL" clId="{2D312B3D-0344-F040-8128-8C8EF59B3914}" dt="2024-08-11T01:39:26.591" v="28" actId="478"/>
          <ac:spMkLst>
            <pc:docMk/>
            <pc:sldMk cId="452970840" sldId="668"/>
            <ac:spMk id="5" creationId="{14D89C92-5B4A-7D1D-7205-CA9DB103BFC1}"/>
          </ac:spMkLst>
        </pc:spChg>
      </pc:sldChg>
      <pc:sldChg chg="modSp add mod">
        <pc:chgData name="Farhana Choudhury" userId="8bfadc28-a633-41a8-aacf-e9b58948d589" providerId="ADAL" clId="{2D312B3D-0344-F040-8128-8C8EF59B3914}" dt="2024-08-11T01:39:13.957" v="27" actId="20577"/>
        <pc:sldMkLst>
          <pc:docMk/>
          <pc:sldMk cId="106874089" sldId="685"/>
        </pc:sldMkLst>
        <pc:spChg chg="mod">
          <ac:chgData name="Farhana Choudhury" userId="8bfadc28-a633-41a8-aacf-e9b58948d589" providerId="ADAL" clId="{2D312B3D-0344-F040-8128-8C8EF59B3914}" dt="2024-08-11T01:39:13.957" v="27" actId="20577"/>
          <ac:spMkLst>
            <pc:docMk/>
            <pc:sldMk cId="106874089" sldId="685"/>
            <ac:spMk id="5" creationId="{EA752CF1-41DC-B946-BC99-68C5CC88CB85}"/>
          </ac:spMkLst>
        </pc:spChg>
      </pc:sldChg>
    </pc:docChg>
  </pc:docChgLst>
  <pc:docChgLst>
    <pc:chgData name="Farhana Choudhury" userId="8bfadc28-a633-41a8-aacf-e9b58948d589" providerId="ADAL" clId="{B4354C17-2DB7-DB4B-942D-023BA710A1A9}"/>
    <pc:docChg chg="modSld">
      <pc:chgData name="Farhana Choudhury" userId="8bfadc28-a633-41a8-aacf-e9b58948d589" providerId="ADAL" clId="{B4354C17-2DB7-DB4B-942D-023BA710A1A9}" dt="2023-06-15T01:25:01.041" v="1" actId="20577"/>
      <pc:docMkLst>
        <pc:docMk/>
      </pc:docMkLst>
      <pc:sldChg chg="modSp mod">
        <pc:chgData name="Farhana Choudhury" userId="8bfadc28-a633-41a8-aacf-e9b58948d589" providerId="ADAL" clId="{B4354C17-2DB7-DB4B-942D-023BA710A1A9}" dt="2023-06-15T01:25:01.041" v="1" actId="20577"/>
        <pc:sldMkLst>
          <pc:docMk/>
          <pc:sldMk cId="79267661" sldId="582"/>
        </pc:sldMkLst>
        <pc:spChg chg="mod">
          <ac:chgData name="Farhana Choudhury" userId="8bfadc28-a633-41a8-aacf-e9b58948d589" providerId="ADAL" clId="{B4354C17-2DB7-DB4B-942D-023BA710A1A9}" dt="2023-06-15T01:25:01.041" v="1" actId="20577"/>
          <ac:spMkLst>
            <pc:docMk/>
            <pc:sldMk cId="79267661" sldId="582"/>
            <ac:spMk id="3" creationId="{8CEE631B-23A6-364E-A2F4-4355776867F3}"/>
          </ac:spMkLst>
        </pc:spChg>
      </pc:sldChg>
    </pc:docChg>
  </pc:docChgLst>
  <pc:docChgLst>
    <pc:chgData name="Farhana Choudhury" userId="8bfadc28-a633-41a8-aacf-e9b58948d589" providerId="ADAL" clId="{15CC84B6-418D-5E49-9B8C-5C7CF1A3C954}"/>
    <pc:docChg chg="modSld">
      <pc:chgData name="Farhana Choudhury" userId="8bfadc28-a633-41a8-aacf-e9b58948d589" providerId="ADAL" clId="{15CC84B6-418D-5E49-9B8C-5C7CF1A3C954}" dt="2023-07-11T03:29:57.743" v="0" actId="1076"/>
      <pc:docMkLst>
        <pc:docMk/>
      </pc:docMkLst>
      <pc:sldChg chg="modSp mod">
        <pc:chgData name="Farhana Choudhury" userId="8bfadc28-a633-41a8-aacf-e9b58948d589" providerId="ADAL" clId="{15CC84B6-418D-5E49-9B8C-5C7CF1A3C954}" dt="2023-07-11T03:29:57.743" v="0" actId="1076"/>
        <pc:sldMkLst>
          <pc:docMk/>
          <pc:sldMk cId="3271736161" sldId="611"/>
        </pc:sldMkLst>
        <pc:spChg chg="mod">
          <ac:chgData name="Farhana Choudhury" userId="8bfadc28-a633-41a8-aacf-e9b58948d589" providerId="ADAL" clId="{15CC84B6-418D-5E49-9B8C-5C7CF1A3C954}" dt="2023-07-11T03:29:57.743" v="0" actId="1076"/>
          <ac:spMkLst>
            <pc:docMk/>
            <pc:sldMk cId="3271736161" sldId="611"/>
            <ac:spMk id="28675" creationId="{421CECD3-1D34-684A-8E0A-70096C4C8790}"/>
          </ac:spMkLst>
        </pc:spChg>
      </pc:sldChg>
    </pc:docChg>
  </pc:docChgLst>
</pc:chgInfo>
</file>

<file path=ppt/media/image11.png>
</file>

<file path=ppt/media/image12.jpeg>
</file>

<file path=ppt/media/image13.jpeg>
</file>

<file path=ppt/media/image14.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16/8/2024</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a:extLst>
              <a:ext uri="{FF2B5EF4-FFF2-40B4-BE49-F238E27FC236}">
                <a16:creationId xmlns:a16="http://schemas.microsoft.com/office/drawing/2014/main" id="{A1C2E332-97F0-504A-8719-FCCE651B1597}"/>
              </a:ext>
            </a:extLst>
          </p:cNvPr>
          <p:cNvSpPr>
            <a:spLocks noGrp="1" noRot="1" noChangeAspect="1" noChangeArrowheads="1" noTextEdit="1"/>
          </p:cNvSpPr>
          <p:nvPr>
            <p:ph type="sldImg"/>
          </p:nvPr>
        </p:nvSpPr>
        <p:spPr>
          <a:ln/>
        </p:spPr>
      </p:sp>
      <p:sp>
        <p:nvSpPr>
          <p:cNvPr id="9218" name="Notes Placeholder 2">
            <a:extLst>
              <a:ext uri="{FF2B5EF4-FFF2-40B4-BE49-F238E27FC236}">
                <a16:creationId xmlns:a16="http://schemas.microsoft.com/office/drawing/2014/main" id="{D8E6B993-D306-ED42-985B-0807CFDCA22C}"/>
              </a:ext>
            </a:extLst>
          </p:cNvPr>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p>
            <a:endParaRPr lang="en-US" altLang="en-US">
              <a:ea typeface="ＭＳ Ｐゴシック" panose="020B0600070205080204" pitchFamily="34" charset="-128"/>
            </a:endParaRPr>
          </a:p>
        </p:txBody>
      </p:sp>
      <p:sp>
        <p:nvSpPr>
          <p:cNvPr id="9219" name="Slide Number Placeholder 3">
            <a:extLst>
              <a:ext uri="{FF2B5EF4-FFF2-40B4-BE49-F238E27FC236}">
                <a16:creationId xmlns:a16="http://schemas.microsoft.com/office/drawing/2014/main" id="{80D89640-5D10-274C-A06B-BE18F41B02A6}"/>
              </a:ext>
            </a:extLst>
          </p:cNvPr>
          <p:cNvSpPr>
            <a:spLocks noGrp="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F5C36979-1F5A-5646-9B4F-2DD585713103}" type="slidenum">
              <a:rPr kumimoji="0" lang="en-AU" altLang="en-US" sz="1200">
                <a:solidFill>
                  <a:schemeClr val="tx1"/>
                </a:solidFill>
              </a:rPr>
              <a:pPr/>
              <a:t>4</a:t>
            </a:fld>
            <a:endParaRPr kumimoji="0" lang="en-AU" altLang="en-US" sz="1200">
              <a:solidFill>
                <a:schemeClr val="tx1"/>
              </a:solidFill>
            </a:endParaRPr>
          </a:p>
        </p:txBody>
      </p:sp>
    </p:spTree>
    <p:extLst>
      <p:ext uri="{BB962C8B-B14F-4D97-AF65-F5344CB8AC3E}">
        <p14:creationId xmlns:p14="http://schemas.microsoft.com/office/powerpoint/2010/main" val="9523612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6F69E466-1C14-BD42-9903-CC1CE04A5AB7}"/>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207F9EC3-0BE3-3B4F-8467-BEA6FBF5EBB9}" type="slidenum">
              <a:rPr kumimoji="0" lang="en-AU" altLang="en-US" sz="1200">
                <a:solidFill>
                  <a:schemeClr val="tx1"/>
                </a:solidFill>
              </a:rPr>
              <a:pPr/>
              <a:t>18</a:t>
            </a:fld>
            <a:endParaRPr kumimoji="0" lang="en-AU" altLang="en-US" sz="1200">
              <a:solidFill>
                <a:schemeClr val="tx1"/>
              </a:solidFill>
            </a:endParaRPr>
          </a:p>
        </p:txBody>
      </p:sp>
      <p:sp>
        <p:nvSpPr>
          <p:cNvPr id="34818" name="Rectangle 2">
            <a:extLst>
              <a:ext uri="{FF2B5EF4-FFF2-40B4-BE49-F238E27FC236}">
                <a16:creationId xmlns:a16="http://schemas.microsoft.com/office/drawing/2014/main" id="{04CAD2EF-3469-BA4B-BC53-653E7793859F}"/>
              </a:ext>
            </a:extLst>
          </p:cNvPr>
          <p:cNvSpPr>
            <a:spLocks noGrp="1" noRot="1" noChangeAspect="1" noChangeArrowheads="1" noTextEdit="1"/>
          </p:cNvSpPr>
          <p:nvPr>
            <p:ph type="sldImg"/>
          </p:nvPr>
        </p:nvSpPr>
        <p:spPr>
          <a:ln/>
        </p:spPr>
      </p:sp>
      <p:sp>
        <p:nvSpPr>
          <p:cNvPr id="34819" name="Rectangle 3">
            <a:extLst>
              <a:ext uri="{FF2B5EF4-FFF2-40B4-BE49-F238E27FC236}">
                <a16:creationId xmlns:a16="http://schemas.microsoft.com/office/drawing/2014/main" id="{D4D830DA-3D8C-EF44-BF84-B73939E8803F}"/>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r>
              <a:rPr lang="en-AU" altLang="en-US">
                <a:ea typeface="ＭＳ Ｐゴシック" panose="020B0600070205080204" pitchFamily="34" charset="-128"/>
              </a:rPr>
              <a:t>The anchor for an exclusive semaphore is a pointer to a list of processes. This pointer is usually NULL, since most semaphores are usually free. If the semaphore is busy but there are no waiters, the pointer is the address of the process that owns the semaphore. If some processes are waiting, the semaphore points to a linked list of waiting processes. The process owning the semaphore is at the end of this list.</a:t>
            </a:r>
          </a:p>
          <a:p>
            <a:r>
              <a:rPr lang="en-AU" altLang="en-US">
                <a:ea typeface="ＭＳ Ｐゴシック" panose="020B0600070205080204" pitchFamily="34" charset="-128"/>
              </a:rPr>
              <a:t>Once a process has acquired a semaphore and has used the resource covered by it, the process should quickly free the semaphore. Typically, no other process is waiting for the semaphore. However, if there is a list of waiters, then the process should scan to the end of the list and wake up the oldest process, thereby granting it access to the semaphore and providing a fair (first in, first out) scheduler.</a:t>
            </a:r>
          </a:p>
        </p:txBody>
      </p:sp>
    </p:spTree>
    <p:extLst>
      <p:ext uri="{BB962C8B-B14F-4D97-AF65-F5344CB8AC3E}">
        <p14:creationId xmlns:p14="http://schemas.microsoft.com/office/powerpoint/2010/main" val="2142064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a:extLst>
              <a:ext uri="{FF2B5EF4-FFF2-40B4-BE49-F238E27FC236}">
                <a16:creationId xmlns:a16="http://schemas.microsoft.com/office/drawing/2014/main" id="{7537142B-1090-5A45-9289-50ABD343E443}"/>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2E82A896-9706-1749-A4A3-5E2DAEA4017A}" type="slidenum">
              <a:rPr kumimoji="0" lang="en-AU" altLang="en-US" sz="1200">
                <a:solidFill>
                  <a:schemeClr val="tx1"/>
                </a:solidFill>
              </a:rPr>
              <a:pPr/>
              <a:t>21</a:t>
            </a:fld>
            <a:endParaRPr kumimoji="0" lang="en-AU" altLang="en-US" sz="1200">
              <a:solidFill>
                <a:schemeClr val="tx1"/>
              </a:solidFill>
            </a:endParaRPr>
          </a:p>
        </p:txBody>
      </p:sp>
      <p:sp>
        <p:nvSpPr>
          <p:cNvPr id="38914" name="Rectangle 2">
            <a:extLst>
              <a:ext uri="{FF2B5EF4-FFF2-40B4-BE49-F238E27FC236}">
                <a16:creationId xmlns:a16="http://schemas.microsoft.com/office/drawing/2014/main" id="{97BD940C-A222-6D4F-B666-16E6FF338791}"/>
              </a:ext>
            </a:extLst>
          </p:cNvPr>
          <p:cNvSpPr>
            <a:spLocks noGrp="1" noRot="1" noChangeAspect="1" noChangeArrowheads="1" noTextEdit="1"/>
          </p:cNvSpPr>
          <p:nvPr>
            <p:ph type="sldImg"/>
          </p:nvPr>
        </p:nvSpPr>
        <p:spPr>
          <a:ln/>
        </p:spPr>
      </p:sp>
      <p:sp>
        <p:nvSpPr>
          <p:cNvPr id="38915" name="Rectangle 3">
            <a:extLst>
              <a:ext uri="{FF2B5EF4-FFF2-40B4-BE49-F238E27FC236}">
                <a16:creationId xmlns:a16="http://schemas.microsoft.com/office/drawing/2014/main" id="{137E59A0-E872-6448-BB5A-ED7A086E8DB8}"/>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2934306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EEC5B162-3893-6745-9228-259977E80103}"/>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C3E0E061-1DC0-7240-9F68-6CADE94520B4}" type="slidenum">
              <a:rPr kumimoji="0" lang="en-AU" altLang="en-US" sz="1200">
                <a:solidFill>
                  <a:schemeClr val="tx1"/>
                </a:solidFill>
              </a:rPr>
              <a:pPr/>
              <a:t>23</a:t>
            </a:fld>
            <a:endParaRPr kumimoji="0" lang="en-AU" altLang="en-US" sz="1200">
              <a:solidFill>
                <a:schemeClr val="tx1"/>
              </a:solidFill>
            </a:endParaRPr>
          </a:p>
        </p:txBody>
      </p:sp>
      <p:sp>
        <p:nvSpPr>
          <p:cNvPr id="40962" name="Rectangle 2">
            <a:extLst>
              <a:ext uri="{FF2B5EF4-FFF2-40B4-BE49-F238E27FC236}">
                <a16:creationId xmlns:a16="http://schemas.microsoft.com/office/drawing/2014/main" id="{11186BE5-C400-2D4E-A92D-AFC4FC0F7D5C}"/>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F2D0E5AF-D60B-F940-887C-EB1D69F1E0D0}"/>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2789045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a:extLst>
              <a:ext uri="{FF2B5EF4-FFF2-40B4-BE49-F238E27FC236}">
                <a16:creationId xmlns:a16="http://schemas.microsoft.com/office/drawing/2014/main" id="{3A2E661A-8146-F840-A1CD-78FE7463D5C0}"/>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564F0EF2-F90B-6549-9E08-A9D18A44EAFC}" type="slidenum">
              <a:rPr kumimoji="0" lang="en-AU" altLang="en-US" sz="1200">
                <a:solidFill>
                  <a:schemeClr val="tx1"/>
                </a:solidFill>
              </a:rPr>
              <a:pPr/>
              <a:t>24</a:t>
            </a:fld>
            <a:endParaRPr kumimoji="0" lang="en-AU" altLang="en-US" sz="1200">
              <a:solidFill>
                <a:schemeClr val="tx1"/>
              </a:solidFill>
            </a:endParaRPr>
          </a:p>
        </p:txBody>
      </p:sp>
      <p:sp>
        <p:nvSpPr>
          <p:cNvPr id="43010" name="Rectangle 2">
            <a:extLst>
              <a:ext uri="{FF2B5EF4-FFF2-40B4-BE49-F238E27FC236}">
                <a16:creationId xmlns:a16="http://schemas.microsoft.com/office/drawing/2014/main" id="{84435FB2-6319-A34D-8128-F282EB8B4A84}"/>
              </a:ext>
            </a:extLst>
          </p:cNvPr>
          <p:cNvSpPr>
            <a:spLocks noGrp="1" noRot="1" noChangeAspect="1" noChangeArrowheads="1" noTextEdit="1"/>
          </p:cNvSpPr>
          <p:nvPr>
            <p:ph type="sldImg"/>
          </p:nvPr>
        </p:nvSpPr>
        <p:spPr>
          <a:ln/>
        </p:spPr>
      </p:sp>
      <p:sp>
        <p:nvSpPr>
          <p:cNvPr id="43011" name="Rectangle 3">
            <a:extLst>
              <a:ext uri="{FF2B5EF4-FFF2-40B4-BE49-F238E27FC236}">
                <a16:creationId xmlns:a16="http://schemas.microsoft.com/office/drawing/2014/main" id="{F7A8A1C1-FE42-D24A-B8D6-DE77C88464C7}"/>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13360073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a:extLst>
              <a:ext uri="{FF2B5EF4-FFF2-40B4-BE49-F238E27FC236}">
                <a16:creationId xmlns:a16="http://schemas.microsoft.com/office/drawing/2014/main" id="{EC6BE0E6-94B4-204E-8563-5CC7C15F88E5}"/>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12519FA5-6A5A-7642-8BF5-7519C51D124A}" type="slidenum">
              <a:rPr kumimoji="0" lang="en-AU" altLang="en-US" sz="1200">
                <a:solidFill>
                  <a:schemeClr val="tx1"/>
                </a:solidFill>
              </a:rPr>
              <a:pPr/>
              <a:t>25</a:t>
            </a:fld>
            <a:endParaRPr kumimoji="0" lang="en-AU" altLang="en-US" sz="1200">
              <a:solidFill>
                <a:schemeClr val="tx1"/>
              </a:solidFill>
            </a:endParaRPr>
          </a:p>
        </p:txBody>
      </p:sp>
      <p:sp>
        <p:nvSpPr>
          <p:cNvPr id="45058" name="Rectangle 2">
            <a:extLst>
              <a:ext uri="{FF2B5EF4-FFF2-40B4-BE49-F238E27FC236}">
                <a16:creationId xmlns:a16="http://schemas.microsoft.com/office/drawing/2014/main" id="{8E39F6B9-BA37-1745-9D28-EDA1F30C92B5}"/>
              </a:ext>
            </a:extLst>
          </p:cNvPr>
          <p:cNvSpPr>
            <a:spLocks noGrp="1" noRot="1" noChangeAspect="1" noChangeArrowheads="1" noTextEdit="1"/>
          </p:cNvSpPr>
          <p:nvPr>
            <p:ph type="sldImg"/>
          </p:nvPr>
        </p:nvSpPr>
        <p:spPr>
          <a:ln/>
        </p:spPr>
      </p:sp>
      <p:sp>
        <p:nvSpPr>
          <p:cNvPr id="45059" name="Rectangle 3">
            <a:extLst>
              <a:ext uri="{FF2B5EF4-FFF2-40B4-BE49-F238E27FC236}">
                <a16:creationId xmlns:a16="http://schemas.microsoft.com/office/drawing/2014/main" id="{2367508B-E635-E948-AF4E-36819358A5E7}"/>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24605049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a:extLst>
              <a:ext uri="{FF2B5EF4-FFF2-40B4-BE49-F238E27FC236}">
                <a16:creationId xmlns:a16="http://schemas.microsoft.com/office/drawing/2014/main" id="{1AEEFFEB-D34A-FD45-B03C-F7F43E8B6D59}"/>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A772E5C8-8C51-8041-A949-C77789A432CE}" type="slidenum">
              <a:rPr kumimoji="0" lang="en-AU" altLang="en-US" sz="1200">
                <a:solidFill>
                  <a:schemeClr val="tx1"/>
                </a:solidFill>
              </a:rPr>
              <a:pPr/>
              <a:t>26</a:t>
            </a:fld>
            <a:endParaRPr kumimoji="0" lang="en-AU" altLang="en-US" sz="1200">
              <a:solidFill>
                <a:schemeClr val="tx1"/>
              </a:solidFill>
            </a:endParaRPr>
          </a:p>
        </p:txBody>
      </p:sp>
      <p:sp>
        <p:nvSpPr>
          <p:cNvPr id="47106" name="Rectangle 2">
            <a:extLst>
              <a:ext uri="{FF2B5EF4-FFF2-40B4-BE49-F238E27FC236}">
                <a16:creationId xmlns:a16="http://schemas.microsoft.com/office/drawing/2014/main" id="{21C83ECF-E29C-1A44-A7E3-DBC5611F3C9E}"/>
              </a:ext>
            </a:extLst>
          </p:cNvPr>
          <p:cNvSpPr>
            <a:spLocks noGrp="1" noRot="1" noChangeAspect="1" noChangeArrowheads="1" noTextEdit="1"/>
          </p:cNvSpPr>
          <p:nvPr>
            <p:ph type="sldImg"/>
          </p:nvPr>
        </p:nvSpPr>
        <p:spPr>
          <a:ln/>
        </p:spPr>
      </p:sp>
      <p:sp>
        <p:nvSpPr>
          <p:cNvPr id="47107" name="Rectangle 3">
            <a:extLst>
              <a:ext uri="{FF2B5EF4-FFF2-40B4-BE49-F238E27FC236}">
                <a16:creationId xmlns:a16="http://schemas.microsoft.com/office/drawing/2014/main" id="{FF55F948-AED3-D34B-BCD5-0589A9417E0A}"/>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42919257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a:extLst>
              <a:ext uri="{FF2B5EF4-FFF2-40B4-BE49-F238E27FC236}">
                <a16:creationId xmlns:a16="http://schemas.microsoft.com/office/drawing/2014/main" id="{6AF07B68-7210-6743-9812-6333C433D535}"/>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C3ABED77-87C9-2840-93BA-93FBB68B6A17}" type="slidenum">
              <a:rPr kumimoji="0" lang="en-AU" altLang="en-US" sz="1200">
                <a:solidFill>
                  <a:schemeClr val="tx1"/>
                </a:solidFill>
              </a:rPr>
              <a:pPr/>
              <a:t>27</a:t>
            </a:fld>
            <a:endParaRPr kumimoji="0" lang="en-AU" altLang="en-US" sz="1200">
              <a:solidFill>
                <a:schemeClr val="tx1"/>
              </a:solidFill>
            </a:endParaRPr>
          </a:p>
        </p:txBody>
      </p:sp>
      <p:sp>
        <p:nvSpPr>
          <p:cNvPr id="49154" name="Rectangle 2">
            <a:extLst>
              <a:ext uri="{FF2B5EF4-FFF2-40B4-BE49-F238E27FC236}">
                <a16:creationId xmlns:a16="http://schemas.microsoft.com/office/drawing/2014/main" id="{20A8EF13-ED84-A245-8EF8-7033CA15A7DD}"/>
              </a:ext>
            </a:extLst>
          </p:cNvPr>
          <p:cNvSpPr>
            <a:spLocks noGrp="1" noRot="1" noChangeAspect="1" noChangeArrowheads="1" noTextEdit="1"/>
          </p:cNvSpPr>
          <p:nvPr>
            <p:ph type="sldImg"/>
          </p:nvPr>
        </p:nvSpPr>
        <p:spPr>
          <a:ln/>
        </p:spPr>
      </p:sp>
      <p:sp>
        <p:nvSpPr>
          <p:cNvPr id="49155" name="Rectangle 3">
            <a:extLst>
              <a:ext uri="{FF2B5EF4-FFF2-40B4-BE49-F238E27FC236}">
                <a16:creationId xmlns:a16="http://schemas.microsoft.com/office/drawing/2014/main" id="{EC535CD8-E7A1-3147-B7E6-8C95E89F6DF7}"/>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4231359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7">
            <a:extLst>
              <a:ext uri="{FF2B5EF4-FFF2-40B4-BE49-F238E27FC236}">
                <a16:creationId xmlns:a16="http://schemas.microsoft.com/office/drawing/2014/main" id="{58251EAC-1DEE-9346-869E-953312395E5F}"/>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C89D3592-6C1E-A846-B792-ABA7C4029ECA}" type="slidenum">
              <a:rPr kumimoji="0" lang="en-AU" altLang="en-US" sz="1200">
                <a:solidFill>
                  <a:schemeClr val="tx1"/>
                </a:solidFill>
              </a:rPr>
              <a:pPr/>
              <a:t>6</a:t>
            </a:fld>
            <a:endParaRPr kumimoji="0" lang="en-AU" altLang="en-US" sz="1200">
              <a:solidFill>
                <a:schemeClr val="tx1"/>
              </a:solidFill>
            </a:endParaRPr>
          </a:p>
        </p:txBody>
      </p:sp>
      <p:sp>
        <p:nvSpPr>
          <p:cNvPr id="14338" name="Rectangle 2">
            <a:extLst>
              <a:ext uri="{FF2B5EF4-FFF2-40B4-BE49-F238E27FC236}">
                <a16:creationId xmlns:a16="http://schemas.microsoft.com/office/drawing/2014/main" id="{AE654D90-D76E-AA4B-B981-6B5B4BE40B2A}"/>
              </a:ext>
            </a:extLst>
          </p:cNvPr>
          <p:cNvSpPr>
            <a:spLocks noGrp="1" noRot="1" noChangeAspect="1" noChangeArrowheads="1" noTextEdit="1"/>
          </p:cNvSpPr>
          <p:nvPr>
            <p:ph type="sldImg"/>
          </p:nvPr>
        </p:nvSpPr>
        <p:spPr>
          <a:ln/>
        </p:spPr>
      </p:sp>
      <p:sp>
        <p:nvSpPr>
          <p:cNvPr id="14339" name="Rectangle 3">
            <a:extLst>
              <a:ext uri="{FF2B5EF4-FFF2-40B4-BE49-F238E27FC236}">
                <a16:creationId xmlns:a16="http://schemas.microsoft.com/office/drawing/2014/main" id="{6B8D94C0-0C7D-E648-BCB6-DD312E5CDAC4}"/>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858542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a:extLst>
              <a:ext uri="{FF2B5EF4-FFF2-40B4-BE49-F238E27FC236}">
                <a16:creationId xmlns:a16="http://schemas.microsoft.com/office/drawing/2014/main" id="{6B6E3E0B-F559-9F4B-A515-289FE2EB1119}"/>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C8725E3F-CEA8-E84C-AF20-659A564FB114}" type="slidenum">
              <a:rPr kumimoji="0" lang="en-AU" altLang="en-US" sz="1200">
                <a:solidFill>
                  <a:schemeClr val="tx1"/>
                </a:solidFill>
              </a:rPr>
              <a:pPr/>
              <a:t>7</a:t>
            </a:fld>
            <a:endParaRPr kumimoji="0" lang="en-AU" altLang="en-US" sz="1200">
              <a:solidFill>
                <a:schemeClr val="tx1"/>
              </a:solidFill>
            </a:endParaRPr>
          </a:p>
        </p:txBody>
      </p:sp>
      <p:sp>
        <p:nvSpPr>
          <p:cNvPr id="16386" name="Rectangle 2">
            <a:extLst>
              <a:ext uri="{FF2B5EF4-FFF2-40B4-BE49-F238E27FC236}">
                <a16:creationId xmlns:a16="http://schemas.microsoft.com/office/drawing/2014/main" id="{5EE10100-29F0-EB45-9CE1-87B2387F1F3B}"/>
              </a:ext>
            </a:extLst>
          </p:cNvPr>
          <p:cNvSpPr>
            <a:spLocks noGrp="1" noRot="1" noChangeAspect="1" noChangeArrowheads="1" noTextEdit="1"/>
          </p:cNvSpPr>
          <p:nvPr>
            <p:ph type="sldImg"/>
          </p:nvPr>
        </p:nvSpPr>
        <p:spPr>
          <a:ln/>
        </p:spPr>
      </p:sp>
      <p:sp>
        <p:nvSpPr>
          <p:cNvPr id="16387" name="Rectangle 3">
            <a:extLst>
              <a:ext uri="{FF2B5EF4-FFF2-40B4-BE49-F238E27FC236}">
                <a16:creationId xmlns:a16="http://schemas.microsoft.com/office/drawing/2014/main" id="{F246121A-9501-1849-AA75-9D996800108B}"/>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1262857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826F3D3D-BD1D-E243-8FD9-FB32DA5684D6}"/>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59261081-C35E-8942-ADBE-8A93461B72FD}" type="slidenum">
              <a:rPr kumimoji="0" lang="en-AU" altLang="en-US" sz="1200">
                <a:solidFill>
                  <a:schemeClr val="tx1"/>
                </a:solidFill>
              </a:rPr>
              <a:pPr/>
              <a:t>8</a:t>
            </a:fld>
            <a:endParaRPr kumimoji="0" lang="en-AU" altLang="en-US" sz="1200">
              <a:solidFill>
                <a:schemeClr val="tx1"/>
              </a:solidFill>
            </a:endParaRPr>
          </a:p>
        </p:txBody>
      </p:sp>
      <p:sp>
        <p:nvSpPr>
          <p:cNvPr id="18434" name="Rectangle 2">
            <a:extLst>
              <a:ext uri="{FF2B5EF4-FFF2-40B4-BE49-F238E27FC236}">
                <a16:creationId xmlns:a16="http://schemas.microsoft.com/office/drawing/2014/main" id="{7011D3DD-BBC6-5B42-80C8-F6A318D84E13}"/>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A24B43CA-00CB-A54B-9E80-7A7923DEC9DA}"/>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22425918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38306986-DFC5-8447-BD29-178BD98E40A0}"/>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153A492A-A998-A948-AEEA-3E4E2F97D3ED}" type="slidenum">
              <a:rPr kumimoji="0" lang="en-AU" altLang="en-US" sz="1200">
                <a:solidFill>
                  <a:schemeClr val="tx1"/>
                </a:solidFill>
              </a:rPr>
              <a:pPr/>
              <a:t>9</a:t>
            </a:fld>
            <a:endParaRPr kumimoji="0" lang="en-AU" altLang="en-US" sz="1200">
              <a:solidFill>
                <a:schemeClr val="tx1"/>
              </a:solidFill>
            </a:endParaRPr>
          </a:p>
        </p:txBody>
      </p:sp>
      <p:sp>
        <p:nvSpPr>
          <p:cNvPr id="20482" name="Rectangle 2">
            <a:extLst>
              <a:ext uri="{FF2B5EF4-FFF2-40B4-BE49-F238E27FC236}">
                <a16:creationId xmlns:a16="http://schemas.microsoft.com/office/drawing/2014/main" id="{5004F5C9-B3AE-AA46-8CFB-73124EB8A2F7}"/>
              </a:ext>
            </a:extLst>
          </p:cNvPr>
          <p:cNvSpPr>
            <a:spLocks noGrp="1" noRot="1" noChangeAspect="1" noChangeArrowheads="1" noTextEdit="1"/>
          </p:cNvSpPr>
          <p:nvPr>
            <p:ph type="sldImg"/>
          </p:nvPr>
        </p:nvSpPr>
        <p:spPr>
          <a:ln/>
        </p:spPr>
      </p:sp>
      <p:sp>
        <p:nvSpPr>
          <p:cNvPr id="20483" name="Rectangle 3">
            <a:extLst>
              <a:ext uri="{FF2B5EF4-FFF2-40B4-BE49-F238E27FC236}">
                <a16:creationId xmlns:a16="http://schemas.microsoft.com/office/drawing/2014/main" id="{6DD73CE7-AD11-C14A-A360-E2C8C35E4837}"/>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35182605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a:extLst>
              <a:ext uri="{FF2B5EF4-FFF2-40B4-BE49-F238E27FC236}">
                <a16:creationId xmlns:a16="http://schemas.microsoft.com/office/drawing/2014/main" id="{4DF2E4E6-D92C-E54B-9B42-975D582017C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D4CC4915-24E1-B344-BD89-336A7FC5A03F}" type="slidenum">
              <a:rPr kumimoji="0" lang="en-AU" altLang="en-US" sz="1200">
                <a:solidFill>
                  <a:schemeClr val="tx1"/>
                </a:solidFill>
              </a:rPr>
              <a:pPr/>
              <a:t>10</a:t>
            </a:fld>
            <a:endParaRPr kumimoji="0" lang="en-AU" altLang="en-US" sz="1200">
              <a:solidFill>
                <a:schemeClr val="tx1"/>
              </a:solidFill>
            </a:endParaRPr>
          </a:p>
        </p:txBody>
      </p:sp>
      <p:sp>
        <p:nvSpPr>
          <p:cNvPr id="25602" name="Rectangle 2">
            <a:extLst>
              <a:ext uri="{FF2B5EF4-FFF2-40B4-BE49-F238E27FC236}">
                <a16:creationId xmlns:a16="http://schemas.microsoft.com/office/drawing/2014/main" id="{87C5EE36-CAB0-234F-8F71-F96528DFDC92}"/>
              </a:ext>
            </a:extLst>
          </p:cNvPr>
          <p:cNvSpPr>
            <a:spLocks noGrp="1" noRot="1" noChangeAspect="1" noChangeArrowheads="1" noTextEdit="1"/>
          </p:cNvSpPr>
          <p:nvPr>
            <p:ph type="sldImg"/>
          </p:nvPr>
        </p:nvSpPr>
        <p:spPr>
          <a:ln/>
        </p:spPr>
      </p:sp>
      <p:sp>
        <p:nvSpPr>
          <p:cNvPr id="25603" name="Rectangle 3">
            <a:extLst>
              <a:ext uri="{FF2B5EF4-FFF2-40B4-BE49-F238E27FC236}">
                <a16:creationId xmlns:a16="http://schemas.microsoft.com/office/drawing/2014/main" id="{F0819C08-365B-6549-988E-A8A267DB0232}"/>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36241309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a:extLst>
              <a:ext uri="{FF2B5EF4-FFF2-40B4-BE49-F238E27FC236}">
                <a16:creationId xmlns:a16="http://schemas.microsoft.com/office/drawing/2014/main" id="{FB7A732D-6188-2D41-8354-68C5E9ED0F5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749009E1-6E1B-AD48-B14E-1F7BD854484B}" type="slidenum">
              <a:rPr kumimoji="0" lang="en-AU" altLang="en-US" sz="1200">
                <a:solidFill>
                  <a:schemeClr val="tx1"/>
                </a:solidFill>
              </a:rPr>
              <a:pPr/>
              <a:t>11</a:t>
            </a:fld>
            <a:endParaRPr kumimoji="0" lang="en-AU" altLang="en-US" sz="1200">
              <a:solidFill>
                <a:schemeClr val="tx1"/>
              </a:solidFill>
            </a:endParaRPr>
          </a:p>
        </p:txBody>
      </p:sp>
      <p:sp>
        <p:nvSpPr>
          <p:cNvPr id="27650" name="Rectangle 2">
            <a:extLst>
              <a:ext uri="{FF2B5EF4-FFF2-40B4-BE49-F238E27FC236}">
                <a16:creationId xmlns:a16="http://schemas.microsoft.com/office/drawing/2014/main" id="{30B9BD44-AFF3-824B-B552-95FCA40AF4BF}"/>
              </a:ext>
            </a:extLst>
          </p:cNvPr>
          <p:cNvSpPr>
            <a:spLocks noGrp="1" noRot="1" noChangeAspect="1" noChangeArrowheads="1" noTextEdit="1"/>
          </p:cNvSpPr>
          <p:nvPr>
            <p:ph type="sldImg"/>
          </p:nvPr>
        </p:nvSpPr>
        <p:spPr>
          <a:ln/>
        </p:spPr>
      </p:sp>
      <p:sp>
        <p:nvSpPr>
          <p:cNvPr id="27651" name="Rectangle 3">
            <a:extLst>
              <a:ext uri="{FF2B5EF4-FFF2-40B4-BE49-F238E27FC236}">
                <a16:creationId xmlns:a16="http://schemas.microsoft.com/office/drawing/2014/main" id="{E7622D8B-A088-A141-B521-BD24C0AAC7CB}"/>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r>
              <a:rPr lang="en-AU" altLang="en-US">
                <a:ea typeface="ＭＳ Ｐゴシック" panose="020B0600070205080204" pitchFamily="34" charset="-128"/>
              </a:rPr>
              <a:t>The compare-and-swap instruction is atomic and isolated in the sense of the ACID transaction properties. It is </a:t>
            </a:r>
            <a:r>
              <a:rPr lang="en-AU" altLang="en-US" i="1">
                <a:ea typeface="ＭＳ Ｐゴシック" panose="020B0600070205080204" pitchFamily="34" charset="-128"/>
              </a:rPr>
              <a:t>atomic</a:t>
            </a:r>
            <a:r>
              <a:rPr lang="en-AU" altLang="en-US">
                <a:ea typeface="ＭＳ Ｐゴシック" panose="020B0600070205080204" pitchFamily="34" charset="-128"/>
              </a:rPr>
              <a:t> in that it has only two outcomes: the shared data (cell) is changed, or it is not changed. It is </a:t>
            </a:r>
            <a:r>
              <a:rPr lang="en-AU" altLang="en-US" i="1">
                <a:ea typeface="ＭＳ Ｐゴシック" panose="020B0600070205080204" pitchFamily="34" charset="-128"/>
              </a:rPr>
              <a:t>isolated</a:t>
            </a:r>
            <a:r>
              <a:rPr lang="en-AU" altLang="en-US">
                <a:ea typeface="ＭＳ Ｐゴシック" panose="020B0600070205080204" pitchFamily="34" charset="-128"/>
              </a:rPr>
              <a:t> in that if any two processes execute the instruction on the same cell, it will appear that the instruction of one of the processes’ ran first, and the other ran second</a:t>
            </a:r>
          </a:p>
        </p:txBody>
      </p:sp>
    </p:spTree>
    <p:extLst>
      <p:ext uri="{BB962C8B-B14F-4D97-AF65-F5344CB8AC3E}">
        <p14:creationId xmlns:p14="http://schemas.microsoft.com/office/powerpoint/2010/main" val="3848290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a:extLst>
              <a:ext uri="{FF2B5EF4-FFF2-40B4-BE49-F238E27FC236}">
                <a16:creationId xmlns:a16="http://schemas.microsoft.com/office/drawing/2014/main" id="{02334265-7A42-9942-B4F7-6C76616E6FBC}"/>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6A22EF90-0ED9-334C-AB82-F215C70E73B3}" type="slidenum">
              <a:rPr kumimoji="0" lang="en-AU" altLang="en-US" sz="1200">
                <a:solidFill>
                  <a:schemeClr val="tx1"/>
                </a:solidFill>
              </a:rPr>
              <a:pPr/>
              <a:t>12</a:t>
            </a:fld>
            <a:endParaRPr kumimoji="0" lang="en-AU" altLang="en-US" sz="1200">
              <a:solidFill>
                <a:schemeClr val="tx1"/>
              </a:solidFill>
            </a:endParaRPr>
          </a:p>
        </p:txBody>
      </p:sp>
      <p:sp>
        <p:nvSpPr>
          <p:cNvPr id="29698" name="Rectangle 2">
            <a:extLst>
              <a:ext uri="{FF2B5EF4-FFF2-40B4-BE49-F238E27FC236}">
                <a16:creationId xmlns:a16="http://schemas.microsoft.com/office/drawing/2014/main" id="{06960A40-2F56-F64A-99E4-C163C3D7E34D}"/>
              </a:ext>
            </a:extLst>
          </p:cNvPr>
          <p:cNvSpPr>
            <a:spLocks noGrp="1" noRot="1" noChangeAspect="1" noChangeArrowheads="1" noTextEdit="1"/>
          </p:cNvSpPr>
          <p:nvPr>
            <p:ph type="sldImg"/>
          </p:nvPr>
        </p:nvSpPr>
        <p:spPr>
          <a:ln/>
        </p:spPr>
      </p:sp>
      <p:sp>
        <p:nvSpPr>
          <p:cNvPr id="29699" name="Rectangle 3">
            <a:extLst>
              <a:ext uri="{FF2B5EF4-FFF2-40B4-BE49-F238E27FC236}">
                <a16:creationId xmlns:a16="http://schemas.microsoft.com/office/drawing/2014/main" id="{DD9BDCB2-EF04-664D-A431-CB36B7D500A1}"/>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r>
              <a:rPr lang="en-AU" altLang="en-US">
                <a:ea typeface="ＭＳ Ｐゴシック" panose="020B0600070205080204" pitchFamily="34" charset="-128"/>
              </a:rPr>
              <a:t>The compare-and-swap instruction is atomic and isolated in the sense of the ACID transaction properties. It is </a:t>
            </a:r>
            <a:r>
              <a:rPr lang="en-AU" altLang="en-US" i="1">
                <a:ea typeface="ＭＳ Ｐゴシック" panose="020B0600070205080204" pitchFamily="34" charset="-128"/>
              </a:rPr>
              <a:t>atomic</a:t>
            </a:r>
            <a:r>
              <a:rPr lang="en-AU" altLang="en-US">
                <a:ea typeface="ＭＳ Ｐゴシック" panose="020B0600070205080204" pitchFamily="34" charset="-128"/>
              </a:rPr>
              <a:t> in that it has only two outcomes: the shared data (cell) is changed, or it is not changed. It is </a:t>
            </a:r>
            <a:r>
              <a:rPr lang="en-AU" altLang="en-US" i="1">
                <a:ea typeface="ＭＳ Ｐゴシック" panose="020B0600070205080204" pitchFamily="34" charset="-128"/>
              </a:rPr>
              <a:t>isolated</a:t>
            </a:r>
            <a:r>
              <a:rPr lang="en-AU" altLang="en-US">
                <a:ea typeface="ＭＳ Ｐゴシック" panose="020B0600070205080204" pitchFamily="34" charset="-128"/>
              </a:rPr>
              <a:t> in that if any two processes execute the instruction on the same cell, it will appear that the instruction of one of the processes’ ran first, and the other ran second</a:t>
            </a:r>
          </a:p>
        </p:txBody>
      </p:sp>
    </p:spTree>
    <p:extLst>
      <p:ext uri="{BB962C8B-B14F-4D97-AF65-F5344CB8AC3E}">
        <p14:creationId xmlns:p14="http://schemas.microsoft.com/office/powerpoint/2010/main" val="10702772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7A4B6842-0417-BD46-B88F-B633E7346A57}"/>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4552D30A-F1E5-5A4C-A45C-7DA8DEF7822F}" type="slidenum">
              <a:rPr kumimoji="0" lang="en-AU" altLang="en-US" sz="1200">
                <a:solidFill>
                  <a:schemeClr val="tx1"/>
                </a:solidFill>
              </a:rPr>
              <a:pPr/>
              <a:t>17</a:t>
            </a:fld>
            <a:endParaRPr kumimoji="0" lang="en-AU" altLang="en-US" sz="1200">
              <a:solidFill>
                <a:schemeClr val="tx1"/>
              </a:solidFill>
            </a:endParaRPr>
          </a:p>
        </p:txBody>
      </p:sp>
      <p:sp>
        <p:nvSpPr>
          <p:cNvPr id="32770" name="Rectangle 2">
            <a:extLst>
              <a:ext uri="{FF2B5EF4-FFF2-40B4-BE49-F238E27FC236}">
                <a16:creationId xmlns:a16="http://schemas.microsoft.com/office/drawing/2014/main" id="{08D2CFE6-E962-4E41-987B-181412C65A44}"/>
              </a:ext>
            </a:extLst>
          </p:cNvPr>
          <p:cNvSpPr>
            <a:spLocks noGrp="1" noRot="1" noChangeAspect="1" noChangeArrowheads="1" noTextEdit="1"/>
          </p:cNvSpPr>
          <p:nvPr>
            <p:ph type="sldImg"/>
          </p:nvPr>
        </p:nvSpPr>
        <p:spPr>
          <a:ln/>
        </p:spPr>
      </p:sp>
      <p:sp>
        <p:nvSpPr>
          <p:cNvPr id="32771" name="Rectangle 3">
            <a:extLst>
              <a:ext uri="{FF2B5EF4-FFF2-40B4-BE49-F238E27FC236}">
                <a16:creationId xmlns:a16="http://schemas.microsoft.com/office/drawing/2014/main" id="{8419CBB6-E172-674C-B57D-78F589098DA2}"/>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12539108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A015A35-5194-4638-B210-9AAA080525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58925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FBE6FF9F-348C-4F36-8E74-D55D83E5B025}"/>
              </a:ext>
            </a:extLst>
          </p:cNvPr>
          <p:cNvSpPr>
            <a:spLocks noGrp="1"/>
          </p:cNvSpPr>
          <p:nvPr>
            <p:ph type="title" hasCustomPrompt="1"/>
          </p:nvPr>
        </p:nvSpPr>
        <p:spPr>
          <a:xfrm>
            <a:off x="5299200" y="2656800"/>
            <a:ext cx="3258090" cy="1787850"/>
          </a:xfrm>
        </p:spPr>
        <p:txBody>
          <a:bodyPr tIns="90000" bIns="90000" anchor="t"/>
          <a:lstStyle>
            <a:lvl1pPr marL="0" marR="0" indent="0" algn="l" defTabSz="914354" rtl="0" eaLnBrk="1" fontAlgn="auto" latinLnBrk="0" hangingPunct="1">
              <a:lnSpc>
                <a:spcPct val="100000"/>
              </a:lnSpc>
              <a:spcBef>
                <a:spcPts val="600"/>
              </a:spcBef>
              <a:spcAft>
                <a:spcPts val="120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34533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 name="Title 1">
            <a:extLst>
              <a:ext uri="{FF2B5EF4-FFF2-40B4-BE49-F238E27FC236}">
                <a16:creationId xmlns:a16="http://schemas.microsoft.com/office/drawing/2014/main" id="{A9ED5172-1753-4AD4-A614-0EFDF259A6D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28195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68CC472-DAD0-430B-85AC-71A0179A9C5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654808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388518433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16/8/2024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16/8/2024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16/8/2024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16/8/2024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7289363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10580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16FAA80-D3AC-4FBF-AAA7-DEDEA87CAB9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3500034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0B07-410E-4D96-88F0-B617572F9BFE}"/>
              </a:ext>
            </a:extLst>
          </p:cNvPr>
          <p:cNvSpPr>
            <a:spLocks noGrp="1"/>
          </p:cNvSpPr>
          <p:nvPr>
            <p:ph type="title"/>
          </p:nvPr>
        </p:nvSpPr>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B2BEEA4-40AB-415D-B46A-85326892B47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70752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FABB35-20F7-4828-9D1B-004E52E7BC00}"/>
              </a:ext>
            </a:extLst>
          </p:cNvPr>
          <p:cNvSpPr>
            <a:spLocks noGrp="1"/>
          </p:cNvSpPr>
          <p:nvPr>
            <p:ph type="title" hasCustomPrompt="1"/>
          </p:nvPr>
        </p:nvSpPr>
        <p:spPr>
          <a:xfrm>
            <a:off x="486000" y="2498400"/>
            <a:ext cx="3578400" cy="1274400"/>
          </a:xfrm>
        </p:spPr>
        <p:txBody>
          <a:bodyPr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1563014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AA09848-F279-4869-99E6-5BED257317D0}"/>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7062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139" name="Group 4">
            <a:extLst>
              <a:ext uri="{FF2B5EF4-FFF2-40B4-BE49-F238E27FC236}">
                <a16:creationId xmlns:a16="http://schemas.microsoft.com/office/drawing/2014/main" id="{D3C3B792-698C-4BC7-AB47-C8E71AA3445F}"/>
              </a:ext>
            </a:extLst>
          </p:cNvPr>
          <p:cNvGrpSpPr>
            <a:grpSpLocks noChangeAspect="1"/>
          </p:cNvGrpSpPr>
          <p:nvPr/>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Tree>
    <p:extLst>
      <p:ext uri="{BB962C8B-B14F-4D97-AF65-F5344CB8AC3E}">
        <p14:creationId xmlns:p14="http://schemas.microsoft.com/office/powerpoint/2010/main" val="494153436"/>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688341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58218E7A-18E9-45A4-891D-3DD1BFEC51BF}"/>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192377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301B275B-012E-4D14-BF63-C7C7BD0FEB0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8094985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B0DE93E-B778-4905-84E2-BE44AF064C22}"/>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15582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85BDCEFD-E5FA-4450-9247-B76C31B9B3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966651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9FAF202-EE4D-4267-B9E4-50CC3D123DB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34989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1AAED5-DB29-4479-9EF9-D149D9DB3591}"/>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131418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858D76B-B70B-4628-83AD-F8127CB96ED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68469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D70BD9DF-0267-4165-8BF0-683D4DD729B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717010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7497275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FD7C4D-96A1-4890-BE4D-9731D10C070B}"/>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857615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FA83F95E-14E1-48D1-AAFF-D5FCEF424B4A}"/>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05063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39937ED-A043-467C-BC73-FCB568393219}"/>
              </a:ext>
              <a:ext uri="{C183D7F6-B498-43B3-948B-1728B52AA6E4}">
                <adec:decorative xmlns:adec="http://schemas.microsoft.com/office/drawing/2017/decorative" val="1"/>
              </a:ext>
            </a:extLst>
          </p:cNvPr>
          <p:cNvSpPr/>
          <p:nvPr userDrawn="1"/>
        </p:nvSpPr>
        <p:spPr>
          <a:xfrm>
            <a:off x="4713550" y="1431531"/>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9967347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C988F7-07F9-41E4-BA78-02D9CDBCB2B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341601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9" name="Freeform: Shape 68">
            <a:extLst>
              <a:ext uri="{FF2B5EF4-FFF2-40B4-BE49-F238E27FC236}">
                <a16:creationId xmlns:a16="http://schemas.microsoft.com/office/drawing/2014/main" id="{DE7DD1FB-7E0D-4E9C-AD00-F964798F8ED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723699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585850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E88AF8A8-DFEF-4FD7-AF75-DA7106AB182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429864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D44ACC78-E6EF-4128-AEA2-0639C7784F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3208477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709495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C00F6E0E-7FBA-403C-AB0D-01103F0CD394}"/>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200942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67EF65F-4F61-4DA4-B562-D8B7905ED917}"/>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5308777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2AD36FB3-6540-4547-9F38-FC6276B7334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66317036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8EF65B-8305-4BF8-9A5F-A221F4F3CF7A}"/>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123065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2B47284-12CB-4D7A-89C3-3835F958AEBB}"/>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20722224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D7E4FC5-221E-48E4-8539-A265DC15CFEF}"/>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97832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1BD9A33D-0BA4-4D58-B6E1-32F74C7B80A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48147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2ECE04-B29E-48DA-A2D1-A8320F31238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8400"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279266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E1815D13-951F-496D-97C8-5E3DCE6D4001}"/>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7225776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493560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6812125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2710533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712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78364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661649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7678714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5B2C15C-1E44-4ED3-A1B3-29FFBD149CF9}"/>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36983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16/8/2024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8183603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96263230"/>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16/8/2024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7868034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16/8/2024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12162410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16/8/2024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53617117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8909311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240459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573650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3957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9601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84650407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26E8E32-1124-4E28-AE9D-28437271B32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AFC1872-F978-40D4-9824-DD6B9FAF2DB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3960698"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35306"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9001401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B3C3AE-ADB2-463F-8A47-2377BFADEC94}"/>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1" y="1532415"/>
            <a:ext cx="8467006"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9324917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F3F35B-8833-4658-B15B-0BBE6CCB7BFB}"/>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1" y="1532415"/>
            <a:ext cx="8467006"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6344054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5100" y="1532415"/>
            <a:ext cx="4657171" cy="501658"/>
          </a:xfrm>
        </p:spPr>
        <p:txBody>
          <a:bodyPr numCol="1" spcCol="360000"/>
          <a:lstStyle>
            <a:lvl1pPr>
              <a:defRPr/>
            </a:lvl1pPr>
          </a:lstStyle>
          <a:p>
            <a:pPr lvl="0"/>
            <a:r>
              <a:rPr lang="en-AU" noProof="0" dirty="0"/>
              <a:t>Click to add subheading</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6" name="Media Placeholder 5">
            <a:extLst>
              <a:ext uri="{FF2B5EF4-FFF2-40B4-BE49-F238E27FC236}">
                <a16:creationId xmlns:a16="http://schemas.microsoft.com/office/drawing/2014/main" id="{98932BD7-61AF-420A-BA2C-AD9B8BFD2DBD}"/>
              </a:ext>
            </a:extLst>
          </p:cNvPr>
          <p:cNvSpPr>
            <a:spLocks noGrp="1"/>
          </p:cNvSpPr>
          <p:nvPr>
            <p:ph type="media" sz="quarter" idx="17" hasCustomPrompt="1"/>
          </p:nvPr>
        </p:nvSpPr>
        <p:spPr>
          <a:xfrm>
            <a:off x="433469" y="2124868"/>
            <a:ext cx="4548801"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5196872" y="433468"/>
            <a:ext cx="3513658"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CE05E574-CA08-4668-A9B3-DEFFE905F13D}"/>
              </a:ext>
            </a:extLst>
          </p:cNvPr>
          <p:cNvSpPr>
            <a:spLocks noGrp="1"/>
          </p:cNvSpPr>
          <p:nvPr>
            <p:ph type="dt" sz="half" idx="18"/>
          </p:nvPr>
        </p:nvSpPr>
        <p:spPr/>
        <p:txBody>
          <a:bodyPr/>
          <a:lstStyle/>
          <a:p>
            <a:fld id="{15C1EA3C-26E9-4B87-838B-C7B127160328}" type="datetime1">
              <a:rPr lang="en-AU" noProof="0" smtClean="0"/>
              <a:t>16/8/2024</a:t>
            </a:fld>
            <a:endParaRPr lang="en-AU" noProof="0" dirty="0"/>
          </a:p>
        </p:txBody>
      </p:sp>
      <p:sp>
        <p:nvSpPr>
          <p:cNvPr id="10" name="Slide Number Placeholder 9">
            <a:extLst>
              <a:ext uri="{FF2B5EF4-FFF2-40B4-BE49-F238E27FC236}">
                <a16:creationId xmlns:a16="http://schemas.microsoft.com/office/drawing/2014/main" id="{E156FD19-D4EB-431D-A80A-C246DECC2F4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593922047"/>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EED350-32B7-42B0-BB65-38963656CC32}"/>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Text Placeholder 7">
            <a:extLst>
              <a:ext uri="{FF2B5EF4-FFF2-40B4-BE49-F238E27FC236}">
                <a16:creationId xmlns:a16="http://schemas.microsoft.com/office/drawing/2014/main" id="{DED11DE4-BDCC-4B04-83DD-F89984710137}"/>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1"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4D7DFD48-D9BF-48B3-A9D7-3C6A3A54274C}"/>
              </a:ext>
            </a:extLst>
          </p:cNvPr>
          <p:cNvSpPr>
            <a:spLocks noGrp="1"/>
          </p:cNvSpPr>
          <p:nvPr>
            <p:ph type="dt" sz="half" idx="17"/>
          </p:nvPr>
        </p:nvSpPr>
        <p:spPr/>
        <p:txBody>
          <a:bodyPr/>
          <a:lstStyle/>
          <a:p>
            <a:fld id="{15C1EA3C-26E9-4B87-838B-C7B127160328}" type="datetime1">
              <a:rPr lang="en-AU" noProof="0" smtClean="0"/>
              <a:t>16/8/2024</a:t>
            </a:fld>
            <a:endParaRPr lang="en-AU" noProof="0" dirty="0"/>
          </a:p>
        </p:txBody>
      </p:sp>
      <p:sp>
        <p:nvSpPr>
          <p:cNvPr id="6" name="Slide Number Placeholder 5">
            <a:extLst>
              <a:ext uri="{FF2B5EF4-FFF2-40B4-BE49-F238E27FC236}">
                <a16:creationId xmlns:a16="http://schemas.microsoft.com/office/drawing/2014/main" id="{AD733ED0-B8F5-4C9F-94E0-EB548ED1BCA8}"/>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9238B4B-DD03-4F25-95D1-5D5174C71856}"/>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3" name="Text Placeholder 7">
            <a:extLst>
              <a:ext uri="{FF2B5EF4-FFF2-40B4-BE49-F238E27FC236}">
                <a16:creationId xmlns:a16="http://schemas.microsoft.com/office/drawing/2014/main" id="{1F1C1AD6-57FB-4A99-90C9-99E631985448}"/>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A1F29DD1-6FAA-4BEE-B43A-B8999F1B416E}"/>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A3687504-E455-4F46-8F9B-4AE440FBD996}"/>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0B4FE603-7A7F-4556-8741-3C4C015FAE3E}"/>
              </a:ext>
            </a:extLst>
          </p:cNvPr>
          <p:cNvSpPr>
            <a:spLocks noGrp="1"/>
          </p:cNvSpPr>
          <p:nvPr>
            <p:ph type="dt" sz="half" idx="18"/>
          </p:nvPr>
        </p:nvSpPr>
        <p:spPr/>
        <p:txBody>
          <a:bodyPr/>
          <a:lstStyle/>
          <a:p>
            <a:fld id="{15C1EA3C-26E9-4B87-838B-C7B127160328}" type="datetime1">
              <a:rPr lang="en-AU" noProof="0" smtClean="0"/>
              <a:t>16/8/2024</a:t>
            </a:fld>
            <a:endParaRPr lang="en-AU" noProof="0" dirty="0"/>
          </a:p>
        </p:txBody>
      </p:sp>
      <p:sp>
        <p:nvSpPr>
          <p:cNvPr id="6" name="Slide Number Placeholder 5">
            <a:extLst>
              <a:ext uri="{FF2B5EF4-FFF2-40B4-BE49-F238E27FC236}">
                <a16:creationId xmlns:a16="http://schemas.microsoft.com/office/drawing/2014/main" id="{9C9C821A-4A74-4340-B6D8-28417BF9AF3D}"/>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6857E19-65F3-46A2-914C-544211AA8825}"/>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4" name="Text Placeholder 7">
            <a:extLst>
              <a:ext uri="{FF2B5EF4-FFF2-40B4-BE49-F238E27FC236}">
                <a16:creationId xmlns:a16="http://schemas.microsoft.com/office/drawing/2014/main" id="{2D1623E0-2588-463F-8531-2F3DD18325C6}"/>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9DEF6447-519D-45F9-9773-AF61F817C919}"/>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F5584CB-3A4B-4BB0-A57B-9DF2D782649F}"/>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C291B416-FB90-4940-BDFE-C255C40BD7C4}"/>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0BCF4CFB-94EB-4F60-8154-AAA3865FB97D}"/>
              </a:ext>
            </a:extLst>
          </p:cNvPr>
          <p:cNvSpPr>
            <a:spLocks noGrp="1"/>
          </p:cNvSpPr>
          <p:nvPr>
            <p:ph type="dt" sz="half" idx="19"/>
          </p:nvPr>
        </p:nvSpPr>
        <p:spPr/>
        <p:txBody>
          <a:bodyPr/>
          <a:lstStyle/>
          <a:p>
            <a:fld id="{15C1EA3C-26E9-4B87-838B-C7B127160328}" type="datetime1">
              <a:rPr lang="en-AU" noProof="0" smtClean="0"/>
              <a:t>16/8/2024</a:t>
            </a:fld>
            <a:endParaRPr lang="en-AU" noProof="0" dirty="0"/>
          </a:p>
        </p:txBody>
      </p:sp>
      <p:sp>
        <p:nvSpPr>
          <p:cNvPr id="6" name="Slide Number Placeholder 5">
            <a:extLst>
              <a:ext uri="{FF2B5EF4-FFF2-40B4-BE49-F238E27FC236}">
                <a16:creationId xmlns:a16="http://schemas.microsoft.com/office/drawing/2014/main" id="{55436573-7F8A-4B25-A79D-864DF56FF429}"/>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496A29-E647-41E5-B218-AE726B752E4F}"/>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6" name="Text Placeholder 7">
            <a:extLst>
              <a:ext uri="{FF2B5EF4-FFF2-40B4-BE49-F238E27FC236}">
                <a16:creationId xmlns:a16="http://schemas.microsoft.com/office/drawing/2014/main" id="{0353FBE8-4A9D-44AD-97E6-79C7C0129BA9}"/>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B921B241-7BAA-4A6B-9633-2A61DDF2AA99}"/>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396862FE-122B-4B7A-9AD2-26E3DE53E838}"/>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8E853F41-2336-49B8-B29E-BB38CE8386A6}"/>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34FC4E2F-3482-475A-BFAF-CE73E835F863}"/>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9C1651A0-3447-440B-BA41-DE79B796195E}"/>
              </a:ext>
            </a:extLst>
          </p:cNvPr>
          <p:cNvSpPr>
            <a:spLocks noGrp="1"/>
          </p:cNvSpPr>
          <p:nvPr>
            <p:ph type="dt" sz="half" idx="20"/>
          </p:nvPr>
        </p:nvSpPr>
        <p:spPr/>
        <p:txBody>
          <a:bodyPr/>
          <a:lstStyle/>
          <a:p>
            <a:fld id="{15C1EA3C-26E9-4B87-838B-C7B127160328}" type="datetime1">
              <a:rPr lang="en-AU" noProof="0" smtClean="0"/>
              <a:t>16/8/2024</a:t>
            </a:fld>
            <a:endParaRPr lang="en-AU" noProof="0" dirty="0"/>
          </a:p>
        </p:txBody>
      </p:sp>
      <p:sp>
        <p:nvSpPr>
          <p:cNvPr id="6" name="Slide Number Placeholder 5">
            <a:extLst>
              <a:ext uri="{FF2B5EF4-FFF2-40B4-BE49-F238E27FC236}">
                <a16:creationId xmlns:a16="http://schemas.microsoft.com/office/drawing/2014/main" id="{D979881C-B273-486B-BCC6-37E5F3DF9EEA}"/>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3471" y="433473"/>
            <a:ext cx="8277066" cy="5991061"/>
          </a:xfrm>
          <a:solidFill>
            <a:schemeClr val="bg1">
              <a:lumMod val="85000"/>
            </a:schemeClr>
          </a:solidFill>
        </p:spPr>
        <p:txBody>
          <a:bodyPr wrap="none"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782976A6-3876-4722-A34E-023446CA57C3}"/>
              </a:ext>
            </a:extLst>
          </p:cNvPr>
          <p:cNvSpPr>
            <a:spLocks noGrp="1"/>
          </p:cNvSpPr>
          <p:nvPr>
            <p:ph type="title" hasCustomPrompt="1"/>
          </p:nvPr>
        </p:nvSpPr>
        <p:spPr>
          <a:xfrm>
            <a:off x="1710000" y="2008800"/>
            <a:ext cx="2224800" cy="4650330"/>
          </a:xfrm>
          <a:solidFill>
            <a:schemeClr val="tx2">
              <a:alpha val="80000"/>
            </a:schemeClr>
          </a:solidFill>
        </p:spPr>
        <p:txBody>
          <a:bodyPr lIns="180000" tIns="180000" rIns="180000" bIns="180000" anchor="t">
            <a:spAutoFit/>
          </a:bodyPr>
          <a:lstStyle>
            <a:lvl1pPr>
              <a:lnSpc>
                <a:spcPts val="2800"/>
              </a:lnSpc>
              <a:defRPr sz="2000">
                <a:solidFill>
                  <a:schemeClr val="bg2"/>
                </a:solidFill>
                <a:latin typeface="+mn-lt"/>
              </a:defRPr>
            </a:lvl1pPr>
          </a:lstStyle>
          <a:p>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060553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2848685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2000" y="432000"/>
            <a:ext cx="8276400" cy="5990400"/>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40C87ED3-461E-437C-A2F0-1C75F105060D}"/>
              </a:ext>
            </a:extLst>
          </p:cNvPr>
          <p:cNvSpPr>
            <a:spLocks noGrp="1"/>
          </p:cNvSpPr>
          <p:nvPr>
            <p:ph type="title" hasCustomPrompt="1"/>
          </p:nvPr>
        </p:nvSpPr>
        <p:spPr>
          <a:xfrm>
            <a:off x="5263200" y="2008800"/>
            <a:ext cx="222480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88468076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a:xfrm>
            <a:off x="1263744" y="395066"/>
            <a:ext cx="7529829" cy="887360"/>
          </a:xfrm>
          <a:prstGeom prst="rect">
            <a:avLst/>
          </a:prstGeom>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A2C2D0BF-E1AC-4FDA-A7F2-5D2B0A7C387F}"/>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9928368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54A25390-7D36-4F48-A246-EB923818FA9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2978176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7F91F79-2D61-4906-8BA8-9272B1368683}"/>
              </a:ext>
            </a:extLst>
          </p:cNvPr>
          <p:cNvSpPr>
            <a:spLocks noGrp="1"/>
          </p:cNvSpPr>
          <p:nvPr>
            <p:ph type="title" hasCustomPrompt="1"/>
          </p:nvPr>
        </p:nvSpPr>
        <p:spPr>
          <a:xfrm>
            <a:off x="486000" y="2498400"/>
            <a:ext cx="3578400" cy="12744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title</a:t>
            </a:r>
            <a:br>
              <a:rPr lang="en-AU" noProof="0" dirty="0"/>
            </a:br>
            <a:endParaRPr lang="en-AU"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11472356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2716F0-4D4D-47E6-900A-A1C0BC27DCC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4015552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7588323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1244365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7004960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5420" y="21657"/>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8D505AA2-8839-43DC-995E-6E860EF5A30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8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496831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16/8/2024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233490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0D3D6EC-468A-4654-B289-D94343C1C376}"/>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75954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2824677043"/>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824131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6BDD0C7-83B0-4F4A-A85E-F29353A3CC7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2164601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65330B-FE77-4BCD-A08E-734DC48FBD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19958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9" Type="http://schemas.openxmlformats.org/officeDocument/2006/relationships/slideLayout" Target="../slideLayouts/slideLayout64.xml"/><Relationship Id="rId21" Type="http://schemas.openxmlformats.org/officeDocument/2006/relationships/slideLayout" Target="../slideLayouts/slideLayout46.xml"/><Relationship Id="rId34" Type="http://schemas.openxmlformats.org/officeDocument/2006/relationships/slideLayout" Target="../slideLayouts/slideLayout59.xml"/><Relationship Id="rId42" Type="http://schemas.openxmlformats.org/officeDocument/2006/relationships/slideLayout" Target="../slideLayouts/slideLayout67.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32" Type="http://schemas.openxmlformats.org/officeDocument/2006/relationships/slideLayout" Target="../slideLayouts/slideLayout57.xml"/><Relationship Id="rId37" Type="http://schemas.openxmlformats.org/officeDocument/2006/relationships/slideLayout" Target="../slideLayouts/slideLayout62.xml"/><Relationship Id="rId40" Type="http://schemas.openxmlformats.org/officeDocument/2006/relationships/slideLayout" Target="../slideLayouts/slideLayout65.xml"/><Relationship Id="rId45" Type="http://schemas.openxmlformats.org/officeDocument/2006/relationships/theme" Target="../theme/theme2.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36" Type="http://schemas.openxmlformats.org/officeDocument/2006/relationships/slideLayout" Target="../slideLayouts/slideLayout61.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31" Type="http://schemas.openxmlformats.org/officeDocument/2006/relationships/slideLayout" Target="../slideLayouts/slideLayout56.xml"/><Relationship Id="rId44" Type="http://schemas.openxmlformats.org/officeDocument/2006/relationships/slideLayout" Target="../slideLayouts/slideLayout69.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slideLayout" Target="../slideLayouts/slideLayout55.xml"/><Relationship Id="rId35" Type="http://schemas.openxmlformats.org/officeDocument/2006/relationships/slideLayout" Target="../slideLayouts/slideLayout60.xml"/><Relationship Id="rId43" Type="http://schemas.openxmlformats.org/officeDocument/2006/relationships/slideLayout" Target="../slideLayouts/slideLayout68.xml"/><Relationship Id="rId8" Type="http://schemas.openxmlformats.org/officeDocument/2006/relationships/slideLayout" Target="../slideLayouts/slideLayout33.xml"/><Relationship Id="rId3" Type="http://schemas.openxmlformats.org/officeDocument/2006/relationships/slideLayout" Target="../slideLayouts/slideLayout28.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33" Type="http://schemas.openxmlformats.org/officeDocument/2006/relationships/slideLayout" Target="../slideLayouts/slideLayout58.xml"/><Relationship Id="rId38" Type="http://schemas.openxmlformats.org/officeDocument/2006/relationships/slideLayout" Target="../slideLayouts/slideLayout63.xml"/><Relationship Id="rId20" Type="http://schemas.openxmlformats.org/officeDocument/2006/relationships/slideLayout" Target="../slideLayouts/slideLayout45.xml"/><Relationship Id="rId41" Type="http://schemas.openxmlformats.org/officeDocument/2006/relationships/slideLayout" Target="../slideLayouts/slideLayout6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theme" Target="../theme/theme3.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3572" y="395066"/>
            <a:ext cx="7520001"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585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16/8/2024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243" name="Logo">
            <a:extLst>
              <a:ext uri="{FF2B5EF4-FFF2-40B4-BE49-F238E27FC236}">
                <a16:creationId xmlns:a16="http://schemas.microsoft.com/office/drawing/2014/main" id="{10B109AB-C874-4A80-A1E4-F3A3AC0E4493}"/>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804" r:id="rId1"/>
    <p:sldLayoutId id="2147483666" r:id="rId2"/>
    <p:sldLayoutId id="2147483806" r:id="rId3"/>
    <p:sldLayoutId id="2147483805" r:id="rId4"/>
    <p:sldLayoutId id="2147483766" r:id="rId5"/>
    <p:sldLayoutId id="2147483667" r:id="rId6"/>
    <p:sldLayoutId id="2147483713" r:id="rId7"/>
    <p:sldLayoutId id="2147483668" r:id="rId8"/>
    <p:sldLayoutId id="2147483669" r:id="rId9"/>
    <p:sldLayoutId id="2147483807" r:id="rId10"/>
    <p:sldLayoutId id="2147483808" r:id="rId11"/>
    <p:sldLayoutId id="2147483809" r:id="rId12"/>
    <p:sldLayoutId id="2147483767" r:id="rId13"/>
    <p:sldLayoutId id="2147483670" r:id="rId14"/>
    <p:sldLayoutId id="2147483672" r:id="rId15"/>
    <p:sldLayoutId id="2147483673" r:id="rId16"/>
    <p:sldLayoutId id="2147483674" r:id="rId17"/>
    <p:sldLayoutId id="2147483816" r:id="rId18"/>
    <p:sldLayoutId id="2147483817" r:id="rId19"/>
    <p:sldLayoutId id="2147483810" r:id="rId20"/>
    <p:sldLayoutId id="2147483671" r:id="rId21"/>
    <p:sldLayoutId id="2147483811" r:id="rId22"/>
    <p:sldLayoutId id="2147483812" r:id="rId23"/>
    <p:sldLayoutId id="2147483813" r:id="rId24"/>
    <p:sldLayoutId id="2147483869"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071576" y="6172508"/>
            <a:ext cx="5192260"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16/8/2024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68" name="Logo">
            <a:extLst>
              <a:ext uri="{FF2B5EF4-FFF2-40B4-BE49-F238E27FC236}">
                <a16:creationId xmlns:a16="http://schemas.microsoft.com/office/drawing/2014/main" id="{B803B149-B41B-499F-9FC0-955850A85ADB}"/>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69" name="AutoShape 3">
              <a:extLst>
                <a:ext uri="{FF2B5EF4-FFF2-40B4-BE49-F238E27FC236}">
                  <a16:creationId xmlns:a16="http://schemas.microsoft.com/office/drawing/2014/main" id="{BBBCE4DB-013B-438C-9AA6-31C9EA32B51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7EA17C60-D41B-4A6A-94E8-5EAE0A2144A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1" name="Freeform 6">
              <a:extLst>
                <a:ext uri="{FF2B5EF4-FFF2-40B4-BE49-F238E27FC236}">
                  <a16:creationId xmlns:a16="http://schemas.microsoft.com/office/drawing/2014/main" id="{70D13D2E-C1B0-4664-9A0C-EE805FAFADE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7">
              <a:extLst>
                <a:ext uri="{FF2B5EF4-FFF2-40B4-BE49-F238E27FC236}">
                  <a16:creationId xmlns:a16="http://schemas.microsoft.com/office/drawing/2014/main" id="{49BEE1B4-4D5B-4ACA-97F5-ECB05AB1682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8">
              <a:extLst>
                <a:ext uri="{FF2B5EF4-FFF2-40B4-BE49-F238E27FC236}">
                  <a16:creationId xmlns:a16="http://schemas.microsoft.com/office/drawing/2014/main" id="{E24F5D5C-EAB8-42D6-9839-F31D01F7E48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9">
              <a:extLst>
                <a:ext uri="{FF2B5EF4-FFF2-40B4-BE49-F238E27FC236}">
                  <a16:creationId xmlns:a16="http://schemas.microsoft.com/office/drawing/2014/main" id="{36F04913-2817-4D9D-B732-3891E2FEE5D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10">
              <a:extLst>
                <a:ext uri="{FF2B5EF4-FFF2-40B4-BE49-F238E27FC236}">
                  <a16:creationId xmlns:a16="http://schemas.microsoft.com/office/drawing/2014/main" id="{F6F108D7-61FC-4552-A6C6-F776859AF22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1">
              <a:extLst>
                <a:ext uri="{FF2B5EF4-FFF2-40B4-BE49-F238E27FC236}">
                  <a16:creationId xmlns:a16="http://schemas.microsoft.com/office/drawing/2014/main" id="{FCE61164-07A5-4E63-82D1-E78DFEF2F03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2">
              <a:extLst>
                <a:ext uri="{FF2B5EF4-FFF2-40B4-BE49-F238E27FC236}">
                  <a16:creationId xmlns:a16="http://schemas.microsoft.com/office/drawing/2014/main" id="{8193CDC1-3782-4A48-9E1B-5819AB37BEA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3">
              <a:extLst>
                <a:ext uri="{FF2B5EF4-FFF2-40B4-BE49-F238E27FC236}">
                  <a16:creationId xmlns:a16="http://schemas.microsoft.com/office/drawing/2014/main" id="{4B69E07D-C95A-4CF6-920A-6960ECC5B93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4">
              <a:extLst>
                <a:ext uri="{FF2B5EF4-FFF2-40B4-BE49-F238E27FC236}">
                  <a16:creationId xmlns:a16="http://schemas.microsoft.com/office/drawing/2014/main" id="{C0C3ED6E-B520-4207-89C0-1950FBDEC10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5">
              <a:extLst>
                <a:ext uri="{FF2B5EF4-FFF2-40B4-BE49-F238E27FC236}">
                  <a16:creationId xmlns:a16="http://schemas.microsoft.com/office/drawing/2014/main" id="{D9D971AC-57A8-4611-9B43-6AEB7862FC7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6">
              <a:extLst>
                <a:ext uri="{FF2B5EF4-FFF2-40B4-BE49-F238E27FC236}">
                  <a16:creationId xmlns:a16="http://schemas.microsoft.com/office/drawing/2014/main" id="{27CDD09D-5D80-4974-8AA5-9B07C7EB31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7">
              <a:extLst>
                <a:ext uri="{FF2B5EF4-FFF2-40B4-BE49-F238E27FC236}">
                  <a16:creationId xmlns:a16="http://schemas.microsoft.com/office/drawing/2014/main" id="{09C39240-3CC4-4B69-9A2F-3AC311418B0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8">
              <a:extLst>
                <a:ext uri="{FF2B5EF4-FFF2-40B4-BE49-F238E27FC236}">
                  <a16:creationId xmlns:a16="http://schemas.microsoft.com/office/drawing/2014/main" id="{605D2F78-DA9B-4EA6-ABDB-70FA1F12648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9">
              <a:extLst>
                <a:ext uri="{FF2B5EF4-FFF2-40B4-BE49-F238E27FC236}">
                  <a16:creationId xmlns:a16="http://schemas.microsoft.com/office/drawing/2014/main" id="{EFC97DC7-387C-4BC1-AA4F-32D77EDD683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20">
              <a:extLst>
                <a:ext uri="{FF2B5EF4-FFF2-40B4-BE49-F238E27FC236}">
                  <a16:creationId xmlns:a16="http://schemas.microsoft.com/office/drawing/2014/main" id="{D29BE2EF-3C7B-46F0-8D9D-CBF48F11161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Rectangle 21">
              <a:extLst>
                <a:ext uri="{FF2B5EF4-FFF2-40B4-BE49-F238E27FC236}">
                  <a16:creationId xmlns:a16="http://schemas.microsoft.com/office/drawing/2014/main" id="{473CDD35-3F48-4542-A300-62387F98F462}"/>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22">
              <a:extLst>
                <a:ext uri="{FF2B5EF4-FFF2-40B4-BE49-F238E27FC236}">
                  <a16:creationId xmlns:a16="http://schemas.microsoft.com/office/drawing/2014/main" id="{3A8C4509-24CA-4DE3-8A2E-92A441444CF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3">
              <a:extLst>
                <a:ext uri="{FF2B5EF4-FFF2-40B4-BE49-F238E27FC236}">
                  <a16:creationId xmlns:a16="http://schemas.microsoft.com/office/drawing/2014/main" id="{DBE8CE2B-9910-47C8-A1E7-DEC8FAE143FE}"/>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4">
              <a:extLst>
                <a:ext uri="{FF2B5EF4-FFF2-40B4-BE49-F238E27FC236}">
                  <a16:creationId xmlns:a16="http://schemas.microsoft.com/office/drawing/2014/main" id="{74FDC894-02A9-483E-A481-581FBB1C828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5">
              <a:extLst>
                <a:ext uri="{FF2B5EF4-FFF2-40B4-BE49-F238E27FC236}">
                  <a16:creationId xmlns:a16="http://schemas.microsoft.com/office/drawing/2014/main" id="{C22272A0-028A-4664-A327-9C81DC015E0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6">
              <a:extLst>
                <a:ext uri="{FF2B5EF4-FFF2-40B4-BE49-F238E27FC236}">
                  <a16:creationId xmlns:a16="http://schemas.microsoft.com/office/drawing/2014/main" id="{3F29382A-05E1-4A4A-AEEB-11DA77A8DF6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7">
              <a:extLst>
                <a:ext uri="{FF2B5EF4-FFF2-40B4-BE49-F238E27FC236}">
                  <a16:creationId xmlns:a16="http://schemas.microsoft.com/office/drawing/2014/main" id="{37A5BC7C-B9A3-4B26-BD96-8E02FA5FD92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8">
              <a:extLst>
                <a:ext uri="{FF2B5EF4-FFF2-40B4-BE49-F238E27FC236}">
                  <a16:creationId xmlns:a16="http://schemas.microsoft.com/office/drawing/2014/main" id="{95AC5666-A5A3-4CA4-805F-D4A933C208A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9">
              <a:extLst>
                <a:ext uri="{FF2B5EF4-FFF2-40B4-BE49-F238E27FC236}">
                  <a16:creationId xmlns:a16="http://schemas.microsoft.com/office/drawing/2014/main" id="{EE5663A9-BB55-47DD-8778-E6C08EC12B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30">
              <a:extLst>
                <a:ext uri="{FF2B5EF4-FFF2-40B4-BE49-F238E27FC236}">
                  <a16:creationId xmlns:a16="http://schemas.microsoft.com/office/drawing/2014/main" id="{9567F58F-F6AE-4FB9-B57B-255001CEAE14}"/>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1">
              <a:extLst>
                <a:ext uri="{FF2B5EF4-FFF2-40B4-BE49-F238E27FC236}">
                  <a16:creationId xmlns:a16="http://schemas.microsoft.com/office/drawing/2014/main" id="{4608805A-7354-455D-B944-54AD0B3E127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2">
              <a:extLst>
                <a:ext uri="{FF2B5EF4-FFF2-40B4-BE49-F238E27FC236}">
                  <a16:creationId xmlns:a16="http://schemas.microsoft.com/office/drawing/2014/main" id="{60F0B1EB-E094-4495-95C7-9E119EC3F5E6}"/>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4">
              <a:extLst>
                <a:ext uri="{FF2B5EF4-FFF2-40B4-BE49-F238E27FC236}">
                  <a16:creationId xmlns:a16="http://schemas.microsoft.com/office/drawing/2014/main" id="{FD329B09-36FF-4AA7-B532-2C3A18BA769D}"/>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5">
              <a:extLst>
                <a:ext uri="{FF2B5EF4-FFF2-40B4-BE49-F238E27FC236}">
                  <a16:creationId xmlns:a16="http://schemas.microsoft.com/office/drawing/2014/main" id="{2BCD7A5E-2351-40EE-B5B6-621C3DFD17B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6">
              <a:extLst>
                <a:ext uri="{FF2B5EF4-FFF2-40B4-BE49-F238E27FC236}">
                  <a16:creationId xmlns:a16="http://schemas.microsoft.com/office/drawing/2014/main" id="{935E87C7-1282-46FC-AEFB-A6EA30C5ECD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7">
              <a:extLst>
                <a:ext uri="{FF2B5EF4-FFF2-40B4-BE49-F238E27FC236}">
                  <a16:creationId xmlns:a16="http://schemas.microsoft.com/office/drawing/2014/main" id="{FF6329C9-6E47-4A52-92D7-1E0D8446210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8">
              <a:extLst>
                <a:ext uri="{FF2B5EF4-FFF2-40B4-BE49-F238E27FC236}">
                  <a16:creationId xmlns:a16="http://schemas.microsoft.com/office/drawing/2014/main" id="{AD5D3393-7BB8-4477-84C5-E7BA17C2538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9">
              <a:extLst>
                <a:ext uri="{FF2B5EF4-FFF2-40B4-BE49-F238E27FC236}">
                  <a16:creationId xmlns:a16="http://schemas.microsoft.com/office/drawing/2014/main" id="{76694368-C80D-4E9C-8EF5-9A9129563E8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40">
              <a:extLst>
                <a:ext uri="{FF2B5EF4-FFF2-40B4-BE49-F238E27FC236}">
                  <a16:creationId xmlns:a16="http://schemas.microsoft.com/office/drawing/2014/main" id="{CA445A90-D920-4111-ABBD-0DF49C2A779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1">
              <a:extLst>
                <a:ext uri="{FF2B5EF4-FFF2-40B4-BE49-F238E27FC236}">
                  <a16:creationId xmlns:a16="http://schemas.microsoft.com/office/drawing/2014/main" id="{B275A268-F5D1-4581-A53C-5CF96502718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2">
              <a:extLst>
                <a:ext uri="{FF2B5EF4-FFF2-40B4-BE49-F238E27FC236}">
                  <a16:creationId xmlns:a16="http://schemas.microsoft.com/office/drawing/2014/main" id="{371F787B-C49F-4BDC-90C0-ABC88B2367E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3">
              <a:extLst>
                <a:ext uri="{FF2B5EF4-FFF2-40B4-BE49-F238E27FC236}">
                  <a16:creationId xmlns:a16="http://schemas.microsoft.com/office/drawing/2014/main" id="{259540BD-2C80-4002-92A3-478FEFBEAF2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4">
              <a:extLst>
                <a:ext uri="{FF2B5EF4-FFF2-40B4-BE49-F238E27FC236}">
                  <a16:creationId xmlns:a16="http://schemas.microsoft.com/office/drawing/2014/main" id="{9AF9A974-5C0B-41B5-BEB3-4B05E95D2848}"/>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5">
              <a:extLst>
                <a:ext uri="{FF2B5EF4-FFF2-40B4-BE49-F238E27FC236}">
                  <a16:creationId xmlns:a16="http://schemas.microsoft.com/office/drawing/2014/main" id="{8A318063-D5A8-4E5A-A59F-15204F378CE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6">
              <a:extLst>
                <a:ext uri="{FF2B5EF4-FFF2-40B4-BE49-F238E27FC236}">
                  <a16:creationId xmlns:a16="http://schemas.microsoft.com/office/drawing/2014/main" id="{792EDEEA-E3C2-437D-A056-D7EE9696FC8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7">
              <a:extLst>
                <a:ext uri="{FF2B5EF4-FFF2-40B4-BE49-F238E27FC236}">
                  <a16:creationId xmlns:a16="http://schemas.microsoft.com/office/drawing/2014/main" id="{BEF99913-A418-44A8-ACAC-E6C142451F7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8">
              <a:extLst>
                <a:ext uri="{FF2B5EF4-FFF2-40B4-BE49-F238E27FC236}">
                  <a16:creationId xmlns:a16="http://schemas.microsoft.com/office/drawing/2014/main" id="{22F79EB7-775C-41F7-93C7-10B8FD3E2B2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9">
              <a:extLst>
                <a:ext uri="{FF2B5EF4-FFF2-40B4-BE49-F238E27FC236}">
                  <a16:creationId xmlns:a16="http://schemas.microsoft.com/office/drawing/2014/main" id="{A474B33B-2511-4D94-9601-D21A6945F0D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50">
              <a:extLst>
                <a:ext uri="{FF2B5EF4-FFF2-40B4-BE49-F238E27FC236}">
                  <a16:creationId xmlns:a16="http://schemas.microsoft.com/office/drawing/2014/main" id="{B7752B3B-1142-40C5-BB5D-1022AB3190C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1">
              <a:extLst>
                <a:ext uri="{FF2B5EF4-FFF2-40B4-BE49-F238E27FC236}">
                  <a16:creationId xmlns:a16="http://schemas.microsoft.com/office/drawing/2014/main" id="{FF04A30F-7554-4704-92C4-24A1FE2D29B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2">
              <a:extLst>
                <a:ext uri="{FF2B5EF4-FFF2-40B4-BE49-F238E27FC236}">
                  <a16:creationId xmlns:a16="http://schemas.microsoft.com/office/drawing/2014/main" id="{84B35B5F-9F52-4E51-9EBA-412A744201A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3">
              <a:extLst>
                <a:ext uri="{FF2B5EF4-FFF2-40B4-BE49-F238E27FC236}">
                  <a16:creationId xmlns:a16="http://schemas.microsoft.com/office/drawing/2014/main" id="{9F503DCF-B3C8-4F56-A3E7-3B8E1C4BD968}"/>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4">
              <a:extLst>
                <a:ext uri="{FF2B5EF4-FFF2-40B4-BE49-F238E27FC236}">
                  <a16:creationId xmlns:a16="http://schemas.microsoft.com/office/drawing/2014/main" id="{926872D5-9C90-4A2F-BD60-32825FA331D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5">
              <a:extLst>
                <a:ext uri="{FF2B5EF4-FFF2-40B4-BE49-F238E27FC236}">
                  <a16:creationId xmlns:a16="http://schemas.microsoft.com/office/drawing/2014/main" id="{91C9239F-4EC6-481F-BE2A-5AB8147593F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6">
              <a:extLst>
                <a:ext uri="{FF2B5EF4-FFF2-40B4-BE49-F238E27FC236}">
                  <a16:creationId xmlns:a16="http://schemas.microsoft.com/office/drawing/2014/main" id="{2B246FF1-5B38-4735-8A69-4DFAC0FDB17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7">
              <a:extLst>
                <a:ext uri="{FF2B5EF4-FFF2-40B4-BE49-F238E27FC236}">
                  <a16:creationId xmlns:a16="http://schemas.microsoft.com/office/drawing/2014/main" id="{80E2F93F-CF62-4827-B469-BD1DC1C0268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8">
              <a:extLst>
                <a:ext uri="{FF2B5EF4-FFF2-40B4-BE49-F238E27FC236}">
                  <a16:creationId xmlns:a16="http://schemas.microsoft.com/office/drawing/2014/main" id="{7693AE98-AD59-4AA2-A2A3-1B7DF6DE2D7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9">
              <a:extLst>
                <a:ext uri="{FF2B5EF4-FFF2-40B4-BE49-F238E27FC236}">
                  <a16:creationId xmlns:a16="http://schemas.microsoft.com/office/drawing/2014/main" id="{E9529918-00E4-48E2-8A3E-555154E7BB7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60">
              <a:extLst>
                <a:ext uri="{FF2B5EF4-FFF2-40B4-BE49-F238E27FC236}">
                  <a16:creationId xmlns:a16="http://schemas.microsoft.com/office/drawing/2014/main" id="{C04C964F-D056-4A9C-BB02-E4C99C1AF76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1">
              <a:extLst>
                <a:ext uri="{FF2B5EF4-FFF2-40B4-BE49-F238E27FC236}">
                  <a16:creationId xmlns:a16="http://schemas.microsoft.com/office/drawing/2014/main" id="{DBBECD31-03DE-4C1A-BFCA-95657470CC41}"/>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2">
              <a:extLst>
                <a:ext uri="{FF2B5EF4-FFF2-40B4-BE49-F238E27FC236}">
                  <a16:creationId xmlns:a16="http://schemas.microsoft.com/office/drawing/2014/main" id="{F7D50739-B912-4DA8-82D0-793DF547E73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 id="2147483828" r:id="rId11"/>
    <p:sldLayoutId id="2147483829" r:id="rId12"/>
    <p:sldLayoutId id="2147483830" r:id="rId13"/>
    <p:sldLayoutId id="2147483831" r:id="rId14"/>
    <p:sldLayoutId id="2147483832" r:id="rId15"/>
    <p:sldLayoutId id="2147483868" r:id="rId16"/>
    <p:sldLayoutId id="2147483833" r:id="rId17"/>
    <p:sldLayoutId id="2147483834" r:id="rId18"/>
    <p:sldLayoutId id="2147483835" r:id="rId19"/>
    <p:sldLayoutId id="2147483836" r:id="rId20"/>
    <p:sldLayoutId id="2147483837" r:id="rId21"/>
    <p:sldLayoutId id="2147483838" r:id="rId22"/>
    <p:sldLayoutId id="2147483839" r:id="rId23"/>
    <p:sldLayoutId id="2147483840" r:id="rId24"/>
    <p:sldLayoutId id="2147483841" r:id="rId25"/>
    <p:sldLayoutId id="2147483842" r:id="rId26"/>
    <p:sldLayoutId id="2147483843" r:id="rId27"/>
    <p:sldLayoutId id="2147483772" r:id="rId28"/>
    <p:sldLayoutId id="2147483773" r:id="rId29"/>
    <p:sldLayoutId id="2147483774" r:id="rId30"/>
    <p:sldLayoutId id="2147483775" r:id="rId31"/>
    <p:sldLayoutId id="2147483844" r:id="rId32"/>
    <p:sldLayoutId id="2147483845" r:id="rId33"/>
    <p:sldLayoutId id="2147483846" r:id="rId34"/>
    <p:sldLayoutId id="2147483779" r:id="rId35"/>
    <p:sldLayoutId id="2147483780" r:id="rId36"/>
    <p:sldLayoutId id="2147483781" r:id="rId37"/>
    <p:sldLayoutId id="2147483782" r:id="rId38"/>
    <p:sldLayoutId id="2147483783" r:id="rId39"/>
    <p:sldLayoutId id="2147483866" r:id="rId40"/>
    <p:sldLayoutId id="2147483867" r:id="rId41"/>
    <p:sldLayoutId id="2147483847" r:id="rId42"/>
    <p:sldLayoutId id="2147483848" r:id="rId43"/>
    <p:sldLayoutId id="2147483849" r:id="rId44"/>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48" name="Background shape">
            <a:extLst>
              <a:ext uri="{FF2B5EF4-FFF2-40B4-BE49-F238E27FC236}">
                <a16:creationId xmlns:a16="http://schemas.microsoft.com/office/drawing/2014/main" id="{6C02D648-4BAC-4912-B2BF-F533637F574A}"/>
              </a:ext>
              <a:ext uri="{C183D7F6-B498-43B3-948B-1728B52AA6E4}">
                <adec:decorative xmlns:adec="http://schemas.microsoft.com/office/drawing/2017/decorative" val="1"/>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726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16/8/2024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30" name="Logo">
            <a:extLst>
              <a:ext uri="{FF2B5EF4-FFF2-40B4-BE49-F238E27FC236}">
                <a16:creationId xmlns:a16="http://schemas.microsoft.com/office/drawing/2014/main" id="{306309D1-1A80-489B-9D19-DC11A2F3146D}"/>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131" name="AutoShape 3">
              <a:extLst>
                <a:ext uri="{FF2B5EF4-FFF2-40B4-BE49-F238E27FC236}">
                  <a16:creationId xmlns:a16="http://schemas.microsoft.com/office/drawing/2014/main" id="{53E8B148-3FFC-4AE7-96CE-14D77B08706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Rectangle 5">
              <a:extLst>
                <a:ext uri="{FF2B5EF4-FFF2-40B4-BE49-F238E27FC236}">
                  <a16:creationId xmlns:a16="http://schemas.microsoft.com/office/drawing/2014/main" id="{5595D8AB-BC6B-4221-9044-E5611AD4330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6">
              <a:extLst>
                <a:ext uri="{FF2B5EF4-FFF2-40B4-BE49-F238E27FC236}">
                  <a16:creationId xmlns:a16="http://schemas.microsoft.com/office/drawing/2014/main" id="{E8FDD948-1479-49ED-A944-B04F4EB804F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7">
              <a:extLst>
                <a:ext uri="{FF2B5EF4-FFF2-40B4-BE49-F238E27FC236}">
                  <a16:creationId xmlns:a16="http://schemas.microsoft.com/office/drawing/2014/main" id="{B6A5E821-D9FB-4AA4-AAD7-26841E8273E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8">
              <a:extLst>
                <a:ext uri="{FF2B5EF4-FFF2-40B4-BE49-F238E27FC236}">
                  <a16:creationId xmlns:a16="http://schemas.microsoft.com/office/drawing/2014/main" id="{3E111E6F-E832-494E-B349-A5A45DA17DD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9">
              <a:extLst>
                <a:ext uri="{FF2B5EF4-FFF2-40B4-BE49-F238E27FC236}">
                  <a16:creationId xmlns:a16="http://schemas.microsoft.com/office/drawing/2014/main" id="{1E8A5B36-7BDD-46F1-8FBA-888746DA084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0">
              <a:extLst>
                <a:ext uri="{FF2B5EF4-FFF2-40B4-BE49-F238E27FC236}">
                  <a16:creationId xmlns:a16="http://schemas.microsoft.com/office/drawing/2014/main" id="{A5593ADF-6E06-4513-B71F-E39C5F81381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1">
              <a:extLst>
                <a:ext uri="{FF2B5EF4-FFF2-40B4-BE49-F238E27FC236}">
                  <a16:creationId xmlns:a16="http://schemas.microsoft.com/office/drawing/2014/main" id="{184EABFB-192C-4E40-A248-8136D011703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2">
              <a:extLst>
                <a:ext uri="{FF2B5EF4-FFF2-40B4-BE49-F238E27FC236}">
                  <a16:creationId xmlns:a16="http://schemas.microsoft.com/office/drawing/2014/main" id="{D7ADC52B-3E0B-4C37-8A0B-FDC188F8915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0" name="Freeform 13">
              <a:extLst>
                <a:ext uri="{FF2B5EF4-FFF2-40B4-BE49-F238E27FC236}">
                  <a16:creationId xmlns:a16="http://schemas.microsoft.com/office/drawing/2014/main" id="{A99CF70B-EF67-4F9C-8E16-207F29F00722}"/>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6D0C260-4520-409A-A4EC-BBE0823409E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8E30C82F-6061-4285-B86F-6C73C1C56EE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F898857C-4449-4CAF-A244-F7EC4D2CC1B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752B8CC7-045E-4C03-8AAE-BE2B0550C4D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72A3F1A3-252E-4687-BA0C-01A64F37017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4F43DD97-6C80-4B05-8F87-6D5D766799B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F0D565F8-9700-4A64-BBF5-D13F0330C1C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4A269CB1-B43E-4DE9-B9AA-FEBADD174A5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17699AF0-2BD2-49DE-B08C-5E3649FB96C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23956C6A-C53B-43E6-8C03-8BF9D82002F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8138C29C-F244-4059-AA2C-E4367B5293C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6831799F-73AF-4524-9EF6-6D64F29D4C6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A3D51B26-6CD5-45B6-B86A-E34EBE28D42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19F87B0A-EADC-4271-BCE4-D3AABD1726C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C5E79407-1591-4785-87C3-F64A5EC19EB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046A34B7-1E65-48E6-B085-30200286AE42}"/>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9A2D5CD2-B8A3-4747-B052-95429E23BD9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D26EFF54-A6AC-4A8A-B743-9FFB09492FB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C02F7EEB-ADE5-4029-80D9-A91CE3F3955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F10B9390-359B-433E-AA2E-147D2D6A266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A5C25071-970B-4E59-BFFF-54156E525E4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904C913B-6D49-493A-B6EE-D48E286E076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38393FE5-1AFD-448B-9B85-A90D2012CC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45E450C3-6A20-40EF-9C2F-966716675F2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81D9C1DA-0F8C-4E9F-BCA6-E6BB361D512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4097583-122C-429E-A6F7-C7A62B68500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BCD910FA-F7F4-4979-97D9-21920666FA5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70882CF6-4791-4F96-AA9E-8538242052C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F21F0027-65CF-4615-B6C0-5F0759F17547}"/>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A94D3306-A871-4893-B174-81E228B40109}"/>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0BBDE06C-503D-4E5C-BBBC-874D0BBE02A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6D1C41DE-EEF3-4ECA-9EAD-BE0462FDF87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56A588C9-91D5-4825-AA00-EE8E3804195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E3A63B43-412F-409B-999C-BA3CFB9C16E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59FA81EB-FB40-48E1-B9C8-68D651D88C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A5A31885-3163-44FD-A28E-3039E5EE7F5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C664BB33-9114-4D5C-A5F6-278F45A396C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379786DF-3041-4B9B-9588-392055B75C6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B9889A8B-4541-4FF2-83EA-D607F825574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5F98130F-6B3B-4F81-A453-EE8BAE233A6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555DBC3-30D6-49E6-B10F-F191FB469DC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12746F1B-6120-4917-A186-788C35FE47C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4C77663C-BE9D-4130-AC27-0D7E99D0EB9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8">
              <a:extLst>
                <a:ext uri="{FF2B5EF4-FFF2-40B4-BE49-F238E27FC236}">
                  <a16:creationId xmlns:a16="http://schemas.microsoft.com/office/drawing/2014/main" id="{D8A87A42-184B-4EC9-A8B5-1F9238EDBC9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9">
              <a:extLst>
                <a:ext uri="{FF2B5EF4-FFF2-40B4-BE49-F238E27FC236}">
                  <a16:creationId xmlns:a16="http://schemas.microsoft.com/office/drawing/2014/main" id="{ECD6E8BB-1309-47D1-A652-482469905D4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60">
              <a:extLst>
                <a:ext uri="{FF2B5EF4-FFF2-40B4-BE49-F238E27FC236}">
                  <a16:creationId xmlns:a16="http://schemas.microsoft.com/office/drawing/2014/main" id="{BC04B05C-9157-4204-93FE-127B78C089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1">
              <a:extLst>
                <a:ext uri="{FF2B5EF4-FFF2-40B4-BE49-F238E27FC236}">
                  <a16:creationId xmlns:a16="http://schemas.microsoft.com/office/drawing/2014/main" id="{D9167069-059D-4C88-8AE6-BB91C8E9890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62">
              <a:extLst>
                <a:ext uri="{FF2B5EF4-FFF2-40B4-BE49-F238E27FC236}">
                  <a16:creationId xmlns:a16="http://schemas.microsoft.com/office/drawing/2014/main" id="{B0875DD9-C935-4281-9A52-704B28A336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864" r:id="rId10"/>
    <p:sldLayoutId id="2147483865" r:id="rId11"/>
    <p:sldLayoutId id="2147483732" r:id="rId12"/>
    <p:sldLayoutId id="2147483850" r:id="rId13"/>
    <p:sldLayoutId id="2147483851" r:id="rId14"/>
    <p:sldLayoutId id="2147483852" r:id="rId15"/>
    <p:sldLayoutId id="2147483853" r:id="rId16"/>
    <p:sldLayoutId id="2147483854" r:id="rId17"/>
    <p:sldLayoutId id="2147483855" r:id="rId18"/>
    <p:sldLayoutId id="2147483856" r:id="rId19"/>
    <p:sldLayoutId id="2147483857" r:id="rId20"/>
    <p:sldLayoutId id="2147483858" r:id="rId21"/>
    <p:sldLayoutId id="2147483797" r:id="rId22"/>
    <p:sldLayoutId id="2147483859" r:id="rId23"/>
    <p:sldLayoutId id="2147483860" r:id="rId24"/>
    <p:sldLayoutId id="2147483861"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EE631B-23A6-364E-A2F4-4355776867F3}"/>
              </a:ext>
            </a:extLst>
          </p:cNvPr>
          <p:cNvSpPr>
            <a:spLocks noGrp="1"/>
          </p:cNvSpPr>
          <p:nvPr>
            <p:ph type="subTitle" idx="1"/>
          </p:nvPr>
        </p:nvSpPr>
        <p:spPr>
          <a:xfrm>
            <a:off x="1819589" y="197097"/>
            <a:ext cx="5744994" cy="2272930"/>
          </a:xfrm>
        </p:spPr>
        <p:txBody>
          <a:bodyPr/>
          <a:lstStyle/>
          <a:p>
            <a:pPr algn="ctr"/>
            <a:r>
              <a:rPr lang="en-US" sz="4000" dirty="0">
                <a:solidFill>
                  <a:schemeClr val="bg1"/>
                </a:solidFill>
              </a:rPr>
              <a:t>COMP90050: </a:t>
            </a:r>
            <a:br>
              <a:rPr lang="en-US" sz="4000" dirty="0">
                <a:solidFill>
                  <a:schemeClr val="bg1"/>
                </a:solidFill>
              </a:rPr>
            </a:br>
            <a:r>
              <a:rPr lang="en-US" sz="3600" dirty="0">
                <a:solidFill>
                  <a:schemeClr val="bg1"/>
                </a:solidFill>
              </a:rPr>
              <a:t>Advanced Database Systems</a:t>
            </a:r>
            <a:endParaRPr lang="en-US" dirty="0"/>
          </a:p>
        </p:txBody>
      </p:sp>
      <p:sp>
        <p:nvSpPr>
          <p:cNvPr id="5" name="Text Placeholder 4">
            <a:extLst>
              <a:ext uri="{FF2B5EF4-FFF2-40B4-BE49-F238E27FC236}">
                <a16:creationId xmlns:a16="http://schemas.microsoft.com/office/drawing/2014/main" id="{EA752CF1-41DC-B946-BC99-68C5CC88CB85}"/>
              </a:ext>
            </a:extLst>
          </p:cNvPr>
          <p:cNvSpPr>
            <a:spLocks noGrp="1"/>
          </p:cNvSpPr>
          <p:nvPr>
            <p:ph type="body" sz="quarter" idx="17"/>
          </p:nvPr>
        </p:nvSpPr>
        <p:spPr>
          <a:xfrm>
            <a:off x="0" y="4835892"/>
            <a:ext cx="6471466" cy="1979056"/>
          </a:xfrm>
        </p:spPr>
        <p:txBody>
          <a:bodyPr vert="horz" lIns="91440" tIns="45720" rIns="91440" bIns="45720" rtlCol="0" anchor="t">
            <a:noAutofit/>
          </a:bodyPr>
          <a:lstStyle/>
          <a:p>
            <a:r>
              <a:rPr lang="en-US" sz="2000" dirty="0"/>
              <a:t>Lecturer: Farhana Choudhury (PhD)</a:t>
            </a:r>
          </a:p>
          <a:p>
            <a:r>
              <a:rPr lang="en-US" sz="2000" dirty="0"/>
              <a:t>Concurrency control</a:t>
            </a:r>
          </a:p>
          <a:p>
            <a:r>
              <a:rPr lang="en-US" sz="2000" dirty="0"/>
              <a:t>Week 5</a:t>
            </a:r>
          </a:p>
          <a:p>
            <a:endParaRPr lang="en-US" sz="2000" dirty="0"/>
          </a:p>
          <a:p>
            <a:endParaRPr lang="en-US" sz="2000" dirty="0">
              <a:cs typeface="Calibri"/>
            </a:endParaRPr>
          </a:p>
        </p:txBody>
      </p:sp>
      <p:pic>
        <p:nvPicPr>
          <p:cNvPr id="8" name="Picture Placeholder 7">
            <a:extLst>
              <a:ext uri="{FF2B5EF4-FFF2-40B4-BE49-F238E27FC236}">
                <a16:creationId xmlns:a16="http://schemas.microsoft.com/office/drawing/2014/main" id="{5223C83E-E304-724A-BF89-30C9F3A24F58}"/>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l="25342" r="25342"/>
          <a:stretch>
            <a:fillRect/>
          </a:stretch>
        </p:blipFill>
        <p:spPr/>
      </p:pic>
    </p:spTree>
    <p:extLst>
      <p:ext uri="{BB962C8B-B14F-4D97-AF65-F5344CB8AC3E}">
        <p14:creationId xmlns:p14="http://schemas.microsoft.com/office/powerpoint/2010/main" val="106874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3">
            <a:extLst>
              <a:ext uri="{FF2B5EF4-FFF2-40B4-BE49-F238E27FC236}">
                <a16:creationId xmlns:a16="http://schemas.microsoft.com/office/drawing/2014/main" id="{1BDF4B1F-5450-9C4B-B368-85ACCEA76F78}"/>
              </a:ext>
            </a:extLst>
          </p:cNvPr>
          <p:cNvSpPr>
            <a:spLocks noGrp="1" noChangeArrowheads="1"/>
          </p:cNvSpPr>
          <p:nvPr>
            <p:ph type="body" idx="1"/>
          </p:nvPr>
        </p:nvSpPr>
        <p:spPr>
          <a:xfrm>
            <a:off x="107950" y="849175"/>
            <a:ext cx="8982075" cy="6124575"/>
          </a:xfrm>
        </p:spPr>
        <p:txBody>
          <a:bodyPr/>
          <a:lstStyle/>
          <a:p>
            <a:pPr marL="914400" lvl="1" indent="-457200">
              <a:lnSpc>
                <a:spcPct val="90000"/>
              </a:lnSpc>
              <a:buFontTx/>
              <a:buNone/>
            </a:pPr>
            <a:endParaRPr lang="en-AU" altLang="en-US" sz="2000" b="0" dirty="0">
              <a:latin typeface="Helvetica" pitchFamily="2" charset="0"/>
              <a:ea typeface="ＭＳ Ｐゴシック" panose="020B0600070205080204" pitchFamily="34" charset="-128"/>
            </a:endParaRPr>
          </a:p>
          <a:p>
            <a:pPr marL="914400" lvl="1" indent="-457200">
              <a:lnSpc>
                <a:spcPct val="90000"/>
              </a:lnSpc>
              <a:buFontTx/>
              <a:buNone/>
            </a:pPr>
            <a:r>
              <a:rPr lang="en-AU" altLang="en-US" sz="2000" b="0" dirty="0" err="1">
                <a:latin typeface="Helvetica" pitchFamily="2" charset="0"/>
                <a:ea typeface="ＭＳ Ｐゴシック" panose="020B0600070205080204" pitchFamily="34" charset="-128"/>
              </a:rPr>
              <a:t>testAndSet</a:t>
            </a:r>
            <a:r>
              <a:rPr lang="en-AU" altLang="en-US" sz="2000" b="0" dirty="0">
                <a:latin typeface="Helvetica" pitchFamily="2" charset="0"/>
                <a:ea typeface="ＭＳ Ｐゴシック" panose="020B0600070205080204" pitchFamily="34" charset="-128"/>
              </a:rPr>
              <a:t>(int *lock)</a:t>
            </a:r>
          </a:p>
          <a:p>
            <a:pPr marL="914400" lvl="1" indent="-457200">
              <a:lnSpc>
                <a:spcPct val="90000"/>
              </a:lnSpc>
              <a:buFontTx/>
              <a:buNone/>
            </a:pPr>
            <a:r>
              <a:rPr lang="en-AU" altLang="en-US" sz="2000" b="0" dirty="0">
                <a:latin typeface="Helvetica" pitchFamily="2" charset="0"/>
                <a:ea typeface="ＭＳ Ｐゴシック" panose="020B0600070205080204" pitchFamily="34" charset="-128"/>
              </a:rPr>
              <a:t>{ /* the following is executed atomically, memory bus can be locked for up to two cycles (one for read and for writing*/</a:t>
            </a:r>
          </a:p>
          <a:p>
            <a:pPr marL="914400" lvl="1" indent="-457200">
              <a:lnSpc>
                <a:spcPct val="90000"/>
              </a:lnSpc>
              <a:buFontTx/>
              <a:buNone/>
            </a:pPr>
            <a:endParaRPr lang="en-AU" altLang="en-US" sz="2000" b="0" dirty="0">
              <a:latin typeface="Helvetica" pitchFamily="2" charset="0"/>
              <a:ea typeface="ＭＳ Ｐゴシック" panose="020B0600070205080204" pitchFamily="34" charset="-128"/>
            </a:endParaRPr>
          </a:p>
          <a:p>
            <a:pPr marL="914400" lvl="1" indent="-457200">
              <a:lnSpc>
                <a:spcPct val="90000"/>
              </a:lnSpc>
              <a:buFontTx/>
              <a:buNone/>
            </a:pPr>
            <a:endParaRPr lang="en-AU" altLang="en-US" sz="2000" b="0" dirty="0">
              <a:latin typeface="Helvetica" pitchFamily="2" charset="0"/>
              <a:ea typeface="ＭＳ Ｐゴシック" panose="020B0600070205080204" pitchFamily="34" charset="-128"/>
            </a:endParaRPr>
          </a:p>
          <a:p>
            <a:pPr marL="914400" lvl="1" indent="-457200">
              <a:lnSpc>
                <a:spcPct val="90000"/>
              </a:lnSpc>
              <a:buFontTx/>
              <a:buNone/>
            </a:pPr>
            <a:r>
              <a:rPr lang="en-AU" altLang="en-US" sz="2000" b="0" dirty="0">
                <a:latin typeface="Helvetica" pitchFamily="2" charset="0"/>
                <a:ea typeface="ＭＳ Ｐゴシック" panose="020B0600070205080204" pitchFamily="34" charset="-128"/>
              </a:rPr>
              <a:t>	}</a:t>
            </a:r>
          </a:p>
          <a:p>
            <a:pPr marL="914400" lvl="1" indent="-457200">
              <a:lnSpc>
                <a:spcPct val="90000"/>
              </a:lnSpc>
              <a:buFontTx/>
              <a:buNone/>
            </a:pPr>
            <a:endParaRPr lang="en-AU" altLang="en-US" sz="2000" b="0" dirty="0">
              <a:solidFill>
                <a:srgbClr val="000000"/>
              </a:solidFill>
              <a:latin typeface="Helvetica" pitchFamily="2" charset="0"/>
              <a:ea typeface="ＭＳ Ｐゴシック" panose="020B0600070205080204" pitchFamily="34" charset="-128"/>
            </a:endParaRPr>
          </a:p>
          <a:p>
            <a:pPr marL="914400" lvl="1" indent="-457200">
              <a:lnSpc>
                <a:spcPct val="90000"/>
              </a:lnSpc>
              <a:buFontTx/>
              <a:buNone/>
            </a:pPr>
            <a:r>
              <a:rPr lang="en-AU" altLang="en-US" sz="2000" u="sng" dirty="0">
                <a:solidFill>
                  <a:srgbClr val="000000"/>
                </a:solidFill>
                <a:latin typeface="Helvetica" pitchFamily="2" charset="0"/>
                <a:ea typeface="ＭＳ Ｐゴシック" panose="020B0600070205080204" pitchFamily="34" charset="-128"/>
              </a:rPr>
              <a:t>Using test and set in spin lock for exclusive access</a:t>
            </a:r>
          </a:p>
          <a:p>
            <a:pPr marL="914400" lvl="1" indent="-457200">
              <a:lnSpc>
                <a:spcPct val="90000"/>
              </a:lnSpc>
              <a:buFontTx/>
              <a:buNone/>
            </a:pPr>
            <a:r>
              <a:rPr lang="en-AU" altLang="en-US" sz="2000" b="0" dirty="0">
                <a:latin typeface="Helvetica" pitchFamily="2" charset="0"/>
                <a:ea typeface="ＭＳ Ｐゴシック" panose="020B0600070205080204" pitchFamily="34" charset="-128"/>
              </a:rPr>
              <a:t>int lock = 1; % initial value</a:t>
            </a:r>
          </a:p>
          <a:p>
            <a:pPr marL="914400" lvl="1" indent="-457200">
              <a:lnSpc>
                <a:spcPct val="90000"/>
              </a:lnSpc>
              <a:buFontTx/>
              <a:buNone/>
            </a:pPr>
            <a:r>
              <a:rPr lang="en-AU" altLang="en-US" sz="2000" b="0" dirty="0">
                <a:latin typeface="Helvetica" pitchFamily="2" charset="0"/>
                <a:ea typeface="ＭＳ Ｐゴシック" panose="020B0600070205080204" pitchFamily="34" charset="-128"/>
              </a:rPr>
              <a:t>	</a:t>
            </a:r>
          </a:p>
        </p:txBody>
      </p:sp>
      <p:sp>
        <p:nvSpPr>
          <p:cNvPr id="24578" name="Rectangle 6">
            <a:extLst>
              <a:ext uri="{FF2B5EF4-FFF2-40B4-BE49-F238E27FC236}">
                <a16:creationId xmlns:a16="http://schemas.microsoft.com/office/drawing/2014/main" id="{54A1F723-A7D8-4A44-B5AC-2E876F7C4A39}"/>
              </a:ext>
            </a:extLst>
          </p:cNvPr>
          <p:cNvSpPr>
            <a:spLocks noChangeArrowheads="1"/>
          </p:cNvSpPr>
          <p:nvPr/>
        </p:nvSpPr>
        <p:spPr bwMode="auto">
          <a:xfrm>
            <a:off x="1500188" y="2116000"/>
            <a:ext cx="4954587" cy="787400"/>
          </a:xfrm>
          <a:prstGeom prst="rect">
            <a:avLst/>
          </a:prstGeom>
          <a:solidFill>
            <a:srgbClr val="FFFB05"/>
          </a:solidFill>
          <a:ln w="9525">
            <a:solidFill>
              <a:srgbClr val="000000"/>
            </a:solidFill>
            <a:miter lim="800000"/>
            <a:headEnd/>
            <a:tailEnd/>
          </a:ln>
        </p:spPr>
        <p:txBody>
          <a:bodyPr wrap="none" lIns="92075" tIns="46038" rIns="92075" bIns="46038" anchor="ct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914400" indent="-45720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lvl="1">
              <a:lnSpc>
                <a:spcPct val="90000"/>
              </a:lnSpc>
              <a:buFontTx/>
              <a:buNone/>
            </a:pPr>
            <a:r>
              <a:rPr lang="en-AU" altLang="en-US" sz="2000" b="0">
                <a:solidFill>
                  <a:srgbClr val="000000"/>
                </a:solidFill>
                <a:latin typeface="Helvetica" pitchFamily="2" charset="0"/>
              </a:rPr>
              <a:t>if (*lock == 1){ * lock = 0; return (true)}</a:t>
            </a:r>
          </a:p>
          <a:p>
            <a:pPr lvl="1">
              <a:lnSpc>
                <a:spcPct val="90000"/>
              </a:lnSpc>
              <a:buFontTx/>
              <a:buNone/>
            </a:pPr>
            <a:r>
              <a:rPr lang="en-AU" altLang="en-US" sz="2000" b="0">
                <a:solidFill>
                  <a:srgbClr val="000000"/>
                </a:solidFill>
                <a:latin typeface="Helvetica" pitchFamily="2" charset="0"/>
              </a:rPr>
              <a:t>	else return (false);</a:t>
            </a:r>
          </a:p>
        </p:txBody>
      </p:sp>
      <p:sp>
        <p:nvSpPr>
          <p:cNvPr id="24579" name="Rectangle 2">
            <a:extLst>
              <a:ext uri="{FF2B5EF4-FFF2-40B4-BE49-F238E27FC236}">
                <a16:creationId xmlns:a16="http://schemas.microsoft.com/office/drawing/2014/main" id="{AEFB7655-4D02-5947-95AB-C131B3CB91E3}"/>
              </a:ext>
            </a:extLst>
          </p:cNvPr>
          <p:cNvSpPr>
            <a:spLocks noGrp="1" noChangeArrowheads="1"/>
          </p:cNvSpPr>
          <p:nvPr>
            <p:ph type="title"/>
          </p:nvPr>
        </p:nvSpPr>
        <p:spPr>
          <a:xfrm>
            <a:off x="1185199" y="679772"/>
            <a:ext cx="8599488" cy="628650"/>
          </a:xfrm>
        </p:spPr>
        <p:txBody>
          <a:bodyPr/>
          <a:lstStyle/>
          <a:p>
            <a:r>
              <a:rPr lang="en-AU" altLang="en-US" sz="3000" dirty="0">
                <a:latin typeface="Helvetica" pitchFamily="2" charset="0"/>
                <a:ea typeface="ＭＳ Ｐゴシック" panose="020B0600070205080204" pitchFamily="34" charset="-128"/>
              </a:rPr>
              <a:t>Implementation of Atomic operations: </a:t>
            </a:r>
            <a:br>
              <a:rPr lang="en-AU" altLang="en-US" sz="3000" dirty="0">
                <a:latin typeface="Helvetica" pitchFamily="2" charset="0"/>
                <a:ea typeface="ＭＳ Ｐゴシック" panose="020B0600070205080204" pitchFamily="34" charset="-128"/>
              </a:rPr>
            </a:br>
            <a:r>
              <a:rPr lang="en-AU" altLang="en-US" sz="3000" dirty="0">
                <a:latin typeface="Helvetica" pitchFamily="2" charset="0"/>
                <a:ea typeface="ＭＳ Ｐゴシック" panose="020B0600070205080204" pitchFamily="34" charset="-128"/>
              </a:rPr>
              <a:t>test and set</a:t>
            </a:r>
          </a:p>
        </p:txBody>
      </p:sp>
      <p:sp>
        <p:nvSpPr>
          <p:cNvPr id="24580" name="Text Box 5">
            <a:extLst>
              <a:ext uri="{FF2B5EF4-FFF2-40B4-BE49-F238E27FC236}">
                <a16:creationId xmlns:a16="http://schemas.microsoft.com/office/drawing/2014/main" id="{A024BE93-77FC-8745-AF3E-C4B8ACA27F01}"/>
              </a:ext>
            </a:extLst>
          </p:cNvPr>
          <p:cNvSpPr txBox="1">
            <a:spLocks noChangeArrowheads="1"/>
          </p:cNvSpPr>
          <p:nvPr/>
        </p:nvSpPr>
        <p:spPr bwMode="auto">
          <a:xfrm>
            <a:off x="4684713" y="4243250"/>
            <a:ext cx="3773487" cy="255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lvl="1">
              <a:spcBef>
                <a:spcPct val="0"/>
              </a:spcBef>
              <a:buFontTx/>
              <a:buNone/>
            </a:pPr>
            <a:r>
              <a:rPr lang="en-AU" altLang="en-US" sz="2000" b="0">
                <a:latin typeface="Helvetica" pitchFamily="2" charset="0"/>
              </a:rPr>
              <a:t>		T2</a:t>
            </a:r>
          </a:p>
          <a:p>
            <a:pPr lvl="1">
              <a:spcBef>
                <a:spcPct val="0"/>
              </a:spcBef>
              <a:buFontTx/>
              <a:buNone/>
            </a:pPr>
            <a:r>
              <a:rPr lang="en-AU" altLang="en-US" sz="2000" b="0">
                <a:latin typeface="Helvetica" pitchFamily="2" charset="0"/>
              </a:rPr>
              <a:t>/*acquire lock*/</a:t>
            </a:r>
          </a:p>
          <a:p>
            <a:pPr lvl="1">
              <a:spcBef>
                <a:spcPct val="0"/>
              </a:spcBef>
              <a:buFontTx/>
              <a:buNone/>
            </a:pPr>
            <a:r>
              <a:rPr lang="en-AU" altLang="en-US" sz="2000" b="0">
                <a:latin typeface="Helvetica" pitchFamily="2" charset="0"/>
              </a:rPr>
              <a:t>while (!testAndSet( &amp;lock );</a:t>
            </a:r>
          </a:p>
          <a:p>
            <a:pPr lvl="1">
              <a:spcBef>
                <a:spcPct val="0"/>
              </a:spcBef>
              <a:buFontTx/>
              <a:buNone/>
            </a:pPr>
            <a:r>
              <a:rPr lang="en-AU" altLang="en-US" sz="2000" b="0">
                <a:latin typeface="Helvetica" pitchFamily="2" charset="0"/>
              </a:rPr>
              <a:t>	/*Xlock granted*/</a:t>
            </a:r>
          </a:p>
          <a:p>
            <a:pPr lvl="1">
              <a:spcBef>
                <a:spcPct val="0"/>
              </a:spcBef>
              <a:buFontTx/>
              <a:buNone/>
            </a:pPr>
            <a:r>
              <a:rPr lang="en-AU" altLang="en-US" sz="2000" b="0">
                <a:latin typeface="Helvetica" pitchFamily="2" charset="0"/>
              </a:rPr>
              <a:t>//exclusive access for T2;</a:t>
            </a:r>
          </a:p>
          <a:p>
            <a:pPr lvl="1">
              <a:spcBef>
                <a:spcPct val="0"/>
              </a:spcBef>
              <a:buFontTx/>
              <a:buNone/>
            </a:pPr>
            <a:r>
              <a:rPr lang="en-AU" altLang="en-US" sz="2000" b="0">
                <a:latin typeface="Helvetica" pitchFamily="2" charset="0"/>
              </a:rPr>
              <a:t>counter  = counter+1;</a:t>
            </a:r>
          </a:p>
          <a:p>
            <a:pPr lvl="1">
              <a:spcBef>
                <a:spcPct val="0"/>
              </a:spcBef>
              <a:buFontTx/>
              <a:buNone/>
            </a:pPr>
            <a:r>
              <a:rPr lang="en-AU" altLang="en-US" sz="2000" b="0">
                <a:latin typeface="Helvetica" pitchFamily="2" charset="0"/>
              </a:rPr>
              <a:t>/* release lock*/</a:t>
            </a:r>
          </a:p>
          <a:p>
            <a:pPr lvl="1">
              <a:spcBef>
                <a:spcPct val="0"/>
              </a:spcBef>
              <a:buFontTx/>
              <a:buNone/>
            </a:pPr>
            <a:r>
              <a:rPr lang="en-AU" altLang="en-US" sz="2000" b="0">
                <a:latin typeface="Helvetica" pitchFamily="2" charset="0"/>
              </a:rPr>
              <a:t>lock = 1;</a:t>
            </a:r>
          </a:p>
        </p:txBody>
      </p:sp>
      <p:sp>
        <p:nvSpPr>
          <p:cNvPr id="24581" name="Text Box 5">
            <a:extLst>
              <a:ext uri="{FF2B5EF4-FFF2-40B4-BE49-F238E27FC236}">
                <a16:creationId xmlns:a16="http://schemas.microsoft.com/office/drawing/2014/main" id="{F1D5E65D-153F-C446-9696-82EF76EA6751}"/>
              </a:ext>
            </a:extLst>
          </p:cNvPr>
          <p:cNvSpPr txBox="1">
            <a:spLocks noChangeArrowheads="1"/>
          </p:cNvSpPr>
          <p:nvPr/>
        </p:nvSpPr>
        <p:spPr bwMode="auto">
          <a:xfrm>
            <a:off x="107950" y="4243250"/>
            <a:ext cx="3773488" cy="255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lvl="1">
              <a:spcBef>
                <a:spcPct val="0"/>
              </a:spcBef>
              <a:buFontTx/>
              <a:buNone/>
            </a:pPr>
            <a:r>
              <a:rPr lang="en-AU" altLang="en-US" sz="2000" b="0" dirty="0">
                <a:latin typeface="Helvetica" pitchFamily="2" charset="0"/>
              </a:rPr>
              <a:t>		T1</a:t>
            </a:r>
          </a:p>
          <a:p>
            <a:pPr lvl="1">
              <a:spcBef>
                <a:spcPct val="0"/>
              </a:spcBef>
              <a:buFontTx/>
              <a:buNone/>
            </a:pPr>
            <a:r>
              <a:rPr lang="en-AU" altLang="en-US" sz="2000" b="0" dirty="0">
                <a:latin typeface="Helvetica" pitchFamily="2" charset="0"/>
              </a:rPr>
              <a:t>/*acquire lock*/</a:t>
            </a:r>
          </a:p>
          <a:p>
            <a:pPr lvl="1">
              <a:spcBef>
                <a:spcPct val="0"/>
              </a:spcBef>
              <a:buFontTx/>
              <a:buNone/>
            </a:pPr>
            <a:r>
              <a:rPr lang="en-AU" altLang="en-US" sz="2000" b="0" dirty="0">
                <a:latin typeface="Helvetica" pitchFamily="2" charset="0"/>
              </a:rPr>
              <a:t>while (!</a:t>
            </a:r>
            <a:r>
              <a:rPr lang="en-AU" altLang="en-US" sz="2000" b="0" dirty="0" err="1">
                <a:latin typeface="Helvetica" pitchFamily="2" charset="0"/>
              </a:rPr>
              <a:t>testAndSet</a:t>
            </a:r>
            <a:r>
              <a:rPr lang="en-AU" altLang="en-US" sz="2000" b="0" dirty="0">
                <a:latin typeface="Helvetica" pitchFamily="2" charset="0"/>
              </a:rPr>
              <a:t>( &amp;lock );</a:t>
            </a:r>
          </a:p>
          <a:p>
            <a:pPr lvl="1">
              <a:spcBef>
                <a:spcPct val="0"/>
              </a:spcBef>
              <a:buFontTx/>
              <a:buNone/>
            </a:pPr>
            <a:r>
              <a:rPr lang="en-AU" altLang="en-US" sz="2000" b="0" dirty="0">
                <a:latin typeface="Helvetica" pitchFamily="2" charset="0"/>
              </a:rPr>
              <a:t>	/*</a:t>
            </a:r>
            <a:r>
              <a:rPr lang="en-AU" altLang="en-US" sz="2000" b="0" dirty="0" err="1">
                <a:latin typeface="Helvetica" pitchFamily="2" charset="0"/>
              </a:rPr>
              <a:t>Xlock</a:t>
            </a:r>
            <a:r>
              <a:rPr lang="en-AU" altLang="en-US" sz="2000" b="0" dirty="0">
                <a:latin typeface="Helvetica" pitchFamily="2" charset="0"/>
              </a:rPr>
              <a:t> granted*/</a:t>
            </a:r>
          </a:p>
          <a:p>
            <a:pPr lvl="1">
              <a:spcBef>
                <a:spcPct val="0"/>
              </a:spcBef>
              <a:buFontTx/>
              <a:buNone/>
            </a:pPr>
            <a:r>
              <a:rPr lang="en-AU" altLang="en-US" sz="2000" b="0" dirty="0">
                <a:latin typeface="Helvetica" pitchFamily="2" charset="0"/>
              </a:rPr>
              <a:t>//exclusive access for T1;</a:t>
            </a:r>
          </a:p>
          <a:p>
            <a:pPr lvl="1">
              <a:spcBef>
                <a:spcPct val="0"/>
              </a:spcBef>
              <a:buFontTx/>
              <a:buNone/>
            </a:pPr>
            <a:r>
              <a:rPr lang="en-AU" altLang="en-US" sz="2000" b="0" dirty="0">
                <a:latin typeface="Helvetica" pitchFamily="2" charset="0"/>
              </a:rPr>
              <a:t>counter  = counter+1;</a:t>
            </a:r>
          </a:p>
          <a:p>
            <a:pPr lvl="1">
              <a:spcBef>
                <a:spcPct val="0"/>
              </a:spcBef>
              <a:buFontTx/>
              <a:buNone/>
            </a:pPr>
            <a:r>
              <a:rPr lang="en-AU" altLang="en-US" sz="2000" b="0" dirty="0">
                <a:latin typeface="Helvetica" pitchFamily="2" charset="0"/>
              </a:rPr>
              <a:t>/* release lock*/</a:t>
            </a:r>
          </a:p>
          <a:p>
            <a:pPr lvl="1">
              <a:spcBef>
                <a:spcPct val="0"/>
              </a:spcBef>
              <a:buFontTx/>
              <a:buNone/>
            </a:pPr>
            <a:r>
              <a:rPr lang="en-AU" altLang="en-US" sz="2000" b="0" dirty="0">
                <a:latin typeface="Helvetica" pitchFamily="2" charset="0"/>
              </a:rPr>
              <a:t>lock = 1;</a:t>
            </a:r>
          </a:p>
        </p:txBody>
      </p:sp>
    </p:spTree>
    <p:extLst>
      <p:ext uri="{BB962C8B-B14F-4D97-AF65-F5344CB8AC3E}">
        <p14:creationId xmlns:p14="http://schemas.microsoft.com/office/powerpoint/2010/main" val="38329198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3">
            <a:extLst>
              <a:ext uri="{FF2B5EF4-FFF2-40B4-BE49-F238E27FC236}">
                <a16:creationId xmlns:a16="http://schemas.microsoft.com/office/drawing/2014/main" id="{73B1E687-164A-DD4B-B0B0-D802894A1E53}"/>
              </a:ext>
            </a:extLst>
          </p:cNvPr>
          <p:cNvSpPr>
            <a:spLocks noGrp="1" noChangeArrowheads="1"/>
          </p:cNvSpPr>
          <p:nvPr>
            <p:ph type="body" idx="1"/>
          </p:nvPr>
        </p:nvSpPr>
        <p:spPr>
          <a:xfrm>
            <a:off x="519113" y="1209256"/>
            <a:ext cx="8105775" cy="5995987"/>
          </a:xfrm>
        </p:spPr>
        <p:txBody>
          <a:bodyPr/>
          <a:lstStyle/>
          <a:p>
            <a:pPr>
              <a:lnSpc>
                <a:spcPts val="2463"/>
              </a:lnSpc>
              <a:buFontTx/>
              <a:buNone/>
            </a:pPr>
            <a:r>
              <a:rPr lang="en-AU" altLang="en-US" sz="1800" dirty="0">
                <a:latin typeface="Helvetica" pitchFamily="2" charset="0"/>
                <a:ea typeface="ＭＳ Ｐゴシック" panose="020B0600070205080204" pitchFamily="34" charset="-128"/>
              </a:rPr>
              <a:t>The following code may have lost values </a:t>
            </a:r>
          </a:p>
          <a:p>
            <a:pPr>
              <a:lnSpc>
                <a:spcPts val="2463"/>
              </a:lnSpc>
              <a:buFontTx/>
              <a:buNone/>
            </a:pPr>
            <a:r>
              <a:rPr lang="en-AU" altLang="en-US" sz="1800" dirty="0">
                <a:latin typeface="Helvetica" pitchFamily="2" charset="0"/>
                <a:ea typeface="ＭＳ Ｐゴシック" panose="020B0600070205080204" pitchFamily="34" charset="-128"/>
              </a:rPr>
              <a:t>temp = counter +1; //unsafe to increment a shared counter</a:t>
            </a:r>
          </a:p>
          <a:p>
            <a:pPr>
              <a:lnSpc>
                <a:spcPts val="2463"/>
              </a:lnSpc>
              <a:buFontTx/>
              <a:buNone/>
            </a:pPr>
            <a:r>
              <a:rPr lang="en-AU" altLang="en-US" sz="1800" dirty="0">
                <a:latin typeface="Helvetica" pitchFamily="2" charset="0"/>
                <a:ea typeface="ＭＳ Ｐゴシック" panose="020B0600070205080204" pitchFamily="34" charset="-128"/>
              </a:rPr>
              <a:t>counter = temp;  //this assignment may suffer a lost update</a:t>
            </a:r>
          </a:p>
          <a:p>
            <a:pPr>
              <a:lnSpc>
                <a:spcPts val="2463"/>
              </a:lnSpc>
              <a:buFontTx/>
              <a:buNone/>
            </a:pPr>
            <a:endParaRPr lang="en-AU" altLang="en-US" sz="1800" dirty="0">
              <a:latin typeface="Helvetica" pitchFamily="2" charset="0"/>
              <a:ea typeface="ＭＳ Ｐゴシック" panose="020B0600070205080204" pitchFamily="34" charset="-128"/>
            </a:endParaRPr>
          </a:p>
          <a:p>
            <a:pPr lvl="2">
              <a:lnSpc>
                <a:spcPts val="2463"/>
              </a:lnSpc>
              <a:buFontTx/>
              <a:buNone/>
            </a:pPr>
            <a:endParaRPr lang="en-AU" altLang="en-US" sz="1800" dirty="0">
              <a:latin typeface="Helvetica" pitchFamily="2" charset="0"/>
              <a:ea typeface="ＭＳ Ｐゴシック" panose="020B0600070205080204" pitchFamily="34" charset="-128"/>
            </a:endParaRPr>
          </a:p>
        </p:txBody>
      </p:sp>
      <p:sp>
        <p:nvSpPr>
          <p:cNvPr id="26626" name="Rectangle 2">
            <a:extLst>
              <a:ext uri="{FF2B5EF4-FFF2-40B4-BE49-F238E27FC236}">
                <a16:creationId xmlns:a16="http://schemas.microsoft.com/office/drawing/2014/main" id="{9DA624FC-1089-7D42-9417-B7B6E9B4D775}"/>
              </a:ext>
            </a:extLst>
          </p:cNvPr>
          <p:cNvSpPr>
            <a:spLocks noGrp="1" noChangeArrowheads="1"/>
          </p:cNvSpPr>
          <p:nvPr>
            <p:ph type="title"/>
          </p:nvPr>
        </p:nvSpPr>
        <p:spPr>
          <a:xfrm>
            <a:off x="1180618" y="580606"/>
            <a:ext cx="9007475" cy="628650"/>
          </a:xfrm>
        </p:spPr>
        <p:txBody>
          <a:bodyPr/>
          <a:lstStyle/>
          <a:p>
            <a:r>
              <a:rPr lang="en-AU" altLang="en-US" sz="2800" dirty="0">
                <a:latin typeface="Helvetica" pitchFamily="2" charset="0"/>
                <a:ea typeface="ＭＳ Ｐゴシック" panose="020B0600070205080204" pitchFamily="34" charset="-128"/>
              </a:rPr>
              <a:t>Implementation of Atomic operation: </a:t>
            </a:r>
            <a:br>
              <a:rPr lang="en-AU" altLang="en-US" sz="2800" dirty="0">
                <a:latin typeface="Helvetica" pitchFamily="2" charset="0"/>
                <a:ea typeface="ＭＳ Ｐゴシック" panose="020B0600070205080204" pitchFamily="34" charset="-128"/>
              </a:rPr>
            </a:br>
            <a:r>
              <a:rPr lang="en-AU" altLang="en-US" sz="2800" dirty="0">
                <a:latin typeface="Helvetica" pitchFamily="2" charset="0"/>
                <a:ea typeface="ＭＳ Ｐゴシック" panose="020B0600070205080204" pitchFamily="34" charset="-128"/>
              </a:rPr>
              <a:t>compare and swap</a:t>
            </a:r>
            <a:endParaRPr lang="en-AU" altLang="en-US" dirty="0">
              <a:latin typeface="Helvetica" pitchFamily="2" charset="0"/>
              <a:ea typeface="ＭＳ Ｐゴシック" panose="020B0600070205080204" pitchFamily="34" charset="-128"/>
            </a:endParaRPr>
          </a:p>
        </p:txBody>
      </p:sp>
      <p:sp>
        <p:nvSpPr>
          <p:cNvPr id="26627" name="Rectangle 1">
            <a:extLst>
              <a:ext uri="{FF2B5EF4-FFF2-40B4-BE49-F238E27FC236}">
                <a16:creationId xmlns:a16="http://schemas.microsoft.com/office/drawing/2014/main" id="{AF5322AD-E93E-B145-A669-FCBE759B8D2D}"/>
              </a:ext>
            </a:extLst>
          </p:cNvPr>
          <p:cNvSpPr>
            <a:spLocks noChangeArrowheads="1"/>
          </p:cNvSpPr>
          <p:nvPr/>
        </p:nvSpPr>
        <p:spPr bwMode="auto">
          <a:xfrm>
            <a:off x="506413" y="1607718"/>
            <a:ext cx="6351587" cy="815975"/>
          </a:xfrm>
          <a:prstGeom prst="rect">
            <a:avLst/>
          </a:prstGeom>
          <a:solidFill>
            <a:srgbClr val="FFFF00">
              <a:alpha val="23921"/>
            </a:srgbClr>
          </a:solidFill>
          <a:ln w="9525" algn="ctr">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US" altLang="en-US" sz="2400"/>
          </a:p>
        </p:txBody>
      </p:sp>
      <p:sp>
        <p:nvSpPr>
          <p:cNvPr id="26628" name="Rectangle 2">
            <a:extLst>
              <a:ext uri="{FF2B5EF4-FFF2-40B4-BE49-F238E27FC236}">
                <a16:creationId xmlns:a16="http://schemas.microsoft.com/office/drawing/2014/main" id="{F9D8FE3E-5656-BF42-90BC-5AE8AB5F2AE9}"/>
              </a:ext>
            </a:extLst>
          </p:cNvPr>
          <p:cNvSpPr>
            <a:spLocks noChangeArrowheads="1"/>
          </p:cNvSpPr>
          <p:nvPr/>
        </p:nvSpPr>
        <p:spPr bwMode="auto">
          <a:xfrm>
            <a:off x="4657725" y="5803481"/>
            <a:ext cx="4572000"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spcBef>
                <a:spcPct val="0"/>
              </a:spcBef>
              <a:buFontTx/>
              <a:buNone/>
            </a:pPr>
            <a:r>
              <a:rPr lang="en-AU" altLang="en-US" sz="2400" u="sng">
                <a:latin typeface="Helvetica" pitchFamily="2" charset="0"/>
              </a:rPr>
              <a:t>Using compare and swap in spin lock for exclusive access</a:t>
            </a:r>
            <a:endParaRPr lang="en-US" altLang="en-US" sz="2400"/>
          </a:p>
        </p:txBody>
      </p:sp>
      <p:sp>
        <p:nvSpPr>
          <p:cNvPr id="7" name="TextBox 9">
            <a:extLst>
              <a:ext uri="{FF2B5EF4-FFF2-40B4-BE49-F238E27FC236}">
                <a16:creationId xmlns:a16="http://schemas.microsoft.com/office/drawing/2014/main" id="{2B5AB2E5-3918-AE4B-B73C-759CBCEEA001}"/>
              </a:ext>
            </a:extLst>
          </p:cNvPr>
          <p:cNvSpPr txBox="1">
            <a:spLocks noChangeArrowheads="1"/>
          </p:cNvSpPr>
          <p:nvPr/>
        </p:nvSpPr>
        <p:spPr bwMode="auto">
          <a:xfrm>
            <a:off x="628650" y="2769768"/>
            <a:ext cx="5686425" cy="246221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defRPr kumimoji="1" sz="2400">
                <a:solidFill>
                  <a:srgbClr val="000000"/>
                </a:solidFill>
                <a:latin typeface="Times New Roman" charset="0"/>
                <a:ea typeface="ＭＳ Ｐゴシック" charset="-128"/>
              </a:defRPr>
            </a:lvl1pPr>
            <a:lvl2pPr marL="914400" indent="-514350">
              <a:defRPr kumimoji="1" sz="2400">
                <a:solidFill>
                  <a:srgbClr val="000000"/>
                </a:solidFill>
                <a:latin typeface="Times New Roman" charset="0"/>
                <a:ea typeface="ＭＳ Ｐゴシック" charset="-128"/>
              </a:defRPr>
            </a:lvl2pPr>
            <a:lvl3pPr marL="1143000" indent="-228600">
              <a:defRPr kumimoji="1" sz="2400">
                <a:solidFill>
                  <a:srgbClr val="000000"/>
                </a:solidFill>
                <a:latin typeface="Times New Roman" charset="0"/>
                <a:ea typeface="ＭＳ Ｐゴシック" charset="-128"/>
              </a:defRPr>
            </a:lvl3pPr>
            <a:lvl4pPr marL="1600200" indent="-228600">
              <a:defRPr kumimoji="1" sz="2400">
                <a:solidFill>
                  <a:srgbClr val="000000"/>
                </a:solidFill>
                <a:latin typeface="Times New Roman" charset="0"/>
                <a:ea typeface="ＭＳ Ｐゴシック" charset="-128"/>
              </a:defRPr>
            </a:lvl4pPr>
            <a:lvl5pPr marL="2057400" indent="-228600">
              <a:defRPr kumimoji="1" sz="2400">
                <a:solidFill>
                  <a:srgbClr val="000000"/>
                </a:solidFill>
                <a:latin typeface="Times New Roman" charset="0"/>
                <a:ea typeface="ＭＳ Ｐゴシック" charset="-128"/>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9pPr>
          </a:lstStyle>
          <a:p>
            <a:pPr marL="454950" lvl="1" indent="-342900" algn="ctr">
              <a:spcBef>
                <a:spcPct val="20000"/>
              </a:spcBef>
              <a:buFontTx/>
              <a:buAutoNum type="alphaLcParenR"/>
              <a:defRPr/>
            </a:pPr>
            <a:r>
              <a:rPr lang="en-US" altLang="x-none" sz="2200" dirty="0"/>
              <a:t>counter == 110</a:t>
            </a:r>
          </a:p>
          <a:p>
            <a:pPr marL="112050" lvl="1" indent="0" algn="ctr">
              <a:spcBef>
                <a:spcPct val="20000"/>
              </a:spcBef>
              <a:defRPr/>
            </a:pPr>
            <a:r>
              <a:rPr lang="en-US" altLang="x-none" sz="2200" dirty="0">
                <a:solidFill>
                  <a:srgbClr val="002060"/>
                </a:solidFill>
              </a:rPr>
              <a:t>Sequence</a:t>
            </a:r>
            <a:r>
              <a:rPr lang="en-US" altLang="x-none" sz="2200" dirty="0"/>
              <a:t> of actions</a:t>
            </a:r>
          </a:p>
          <a:p>
            <a:pPr marL="112050" lvl="1" indent="0">
              <a:spcBef>
                <a:spcPct val="20000"/>
              </a:spcBef>
              <a:defRPr/>
            </a:pPr>
            <a:r>
              <a:rPr lang="en-US" altLang="x-none" sz="2200" dirty="0"/>
              <a:t>T1: Reads counter == 100</a:t>
            </a:r>
          </a:p>
          <a:p>
            <a:pPr marL="112050" lvl="1" indent="0">
              <a:spcBef>
                <a:spcPct val="20000"/>
              </a:spcBef>
              <a:defRPr/>
            </a:pPr>
            <a:r>
              <a:rPr lang="en-US" altLang="x-none" sz="2200" dirty="0"/>
              <a:t>T2: Reads counter == 100</a:t>
            </a:r>
          </a:p>
          <a:p>
            <a:pPr marL="112050" lvl="1" indent="0">
              <a:spcBef>
                <a:spcPct val="20000"/>
              </a:spcBef>
              <a:defRPr/>
            </a:pPr>
            <a:r>
              <a:rPr lang="en-US" altLang="x-none" sz="2200" dirty="0"/>
              <a:t>T2: Writes counter == 100+30</a:t>
            </a:r>
          </a:p>
          <a:p>
            <a:pPr marL="112050" lvl="1" indent="0">
              <a:spcBef>
                <a:spcPct val="20000"/>
              </a:spcBef>
              <a:defRPr/>
            </a:pPr>
            <a:r>
              <a:rPr lang="en-US" altLang="x-none" sz="2200" dirty="0"/>
              <a:t>T1: Writes counter == 100+10</a:t>
            </a:r>
          </a:p>
        </p:txBody>
      </p:sp>
    </p:spTree>
    <p:extLst>
      <p:ext uri="{BB962C8B-B14F-4D97-AF65-F5344CB8AC3E}">
        <p14:creationId xmlns:p14="http://schemas.microsoft.com/office/powerpoint/2010/main" val="17034346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3">
            <a:extLst>
              <a:ext uri="{FF2B5EF4-FFF2-40B4-BE49-F238E27FC236}">
                <a16:creationId xmlns:a16="http://schemas.microsoft.com/office/drawing/2014/main" id="{20037E97-6669-5F46-9725-9EF0328DA442}"/>
              </a:ext>
            </a:extLst>
          </p:cNvPr>
          <p:cNvSpPr>
            <a:spLocks noGrp="1" noChangeArrowheads="1"/>
          </p:cNvSpPr>
          <p:nvPr>
            <p:ph type="body" idx="1"/>
          </p:nvPr>
        </p:nvSpPr>
        <p:spPr>
          <a:xfrm>
            <a:off x="519113" y="1220830"/>
            <a:ext cx="8105775" cy="5995987"/>
          </a:xfrm>
        </p:spPr>
        <p:txBody>
          <a:bodyPr/>
          <a:lstStyle/>
          <a:p>
            <a:pPr>
              <a:lnSpc>
                <a:spcPts val="2463"/>
              </a:lnSpc>
              <a:buFontTx/>
              <a:buNone/>
              <a:defRPr/>
            </a:pPr>
            <a:r>
              <a:rPr lang="en-AU" altLang="en-US" sz="1800" dirty="0">
                <a:latin typeface="Helvetica" pitchFamily="2" charset="0"/>
                <a:ea typeface="ＭＳ Ｐゴシック" panose="020B0600070205080204" pitchFamily="34" charset="-128"/>
              </a:rPr>
              <a:t>The following code may have lost values </a:t>
            </a:r>
          </a:p>
          <a:p>
            <a:pPr>
              <a:lnSpc>
                <a:spcPts val="2463"/>
              </a:lnSpc>
              <a:buFontTx/>
              <a:buNone/>
              <a:defRPr/>
            </a:pPr>
            <a:r>
              <a:rPr lang="en-AU" altLang="en-US" sz="1800" dirty="0">
                <a:latin typeface="Helvetica" pitchFamily="2" charset="0"/>
                <a:ea typeface="ＭＳ Ｐゴシック" panose="020B0600070205080204" pitchFamily="34" charset="-128"/>
              </a:rPr>
              <a:t>temp = counter +1; //unsafe to increment a shared counter</a:t>
            </a:r>
          </a:p>
          <a:p>
            <a:pPr>
              <a:lnSpc>
                <a:spcPts val="2463"/>
              </a:lnSpc>
              <a:buFontTx/>
              <a:buNone/>
              <a:defRPr/>
            </a:pPr>
            <a:r>
              <a:rPr lang="en-AU" altLang="en-US" sz="1800" dirty="0">
                <a:latin typeface="Helvetica" pitchFamily="2" charset="0"/>
                <a:ea typeface="ＭＳ Ｐゴシック" panose="020B0600070205080204" pitchFamily="34" charset="-128"/>
              </a:rPr>
              <a:t>counter = temp;  //this assignment may suffer a lost update</a:t>
            </a:r>
          </a:p>
          <a:p>
            <a:pPr>
              <a:lnSpc>
                <a:spcPts val="2463"/>
              </a:lnSpc>
              <a:buFontTx/>
              <a:buNone/>
              <a:defRPr/>
            </a:pPr>
            <a:r>
              <a:rPr lang="en-AU" altLang="en-US" sz="1800" dirty="0">
                <a:latin typeface="Helvetica" pitchFamily="2" charset="0"/>
                <a:ea typeface="ＭＳ Ｐゴシック" panose="020B0600070205080204" pitchFamily="34" charset="-128"/>
              </a:rPr>
              <a:t>Instead, we can use the atomic operation of compare and swap instruction</a:t>
            </a:r>
            <a:endParaRPr lang="en-US" altLang="en-US" sz="1800" dirty="0">
              <a:latin typeface="Helvetica" pitchFamily="2" charset="0"/>
              <a:ea typeface="ＭＳ Ｐゴシック" panose="020B0600070205080204" pitchFamily="34" charset="-128"/>
            </a:endParaRPr>
          </a:p>
          <a:p>
            <a:pPr>
              <a:lnSpc>
                <a:spcPts val="2463"/>
              </a:lnSpc>
              <a:buFontTx/>
              <a:buNone/>
              <a:defRPr/>
            </a:pPr>
            <a:r>
              <a:rPr lang="en-US" altLang="en-US" sz="1800" dirty="0" err="1">
                <a:latin typeface="Helvetica" pitchFamily="2" charset="0"/>
                <a:ea typeface="ＭＳ Ｐゴシック" panose="020B0600070205080204" pitchFamily="34" charset="-128"/>
              </a:rPr>
              <a:t>boolean</a:t>
            </a:r>
            <a:r>
              <a:rPr lang="en-AU" altLang="en-US" sz="1800" dirty="0">
                <a:latin typeface="Helvetica" pitchFamily="2" charset="0"/>
                <a:ea typeface="ＭＳ Ｐゴシック" panose="020B0600070205080204" pitchFamily="34" charset="-128"/>
              </a:rPr>
              <a:t> cs(int *cell, int *old, int *new)</a:t>
            </a:r>
          </a:p>
          <a:p>
            <a:pPr>
              <a:lnSpc>
                <a:spcPts val="2463"/>
              </a:lnSpc>
              <a:buFontTx/>
              <a:buNone/>
              <a:defRPr/>
            </a:pPr>
            <a:r>
              <a:rPr lang="en-AU" altLang="en-US" sz="1800" dirty="0">
                <a:latin typeface="Helvetica" pitchFamily="2" charset="0"/>
                <a:ea typeface="ＭＳ Ｐゴシック" panose="020B0600070205080204" pitchFamily="34" charset="-128"/>
              </a:rPr>
              <a:t>{/* the following is executed atomically*/</a:t>
            </a:r>
          </a:p>
          <a:p>
            <a:pPr>
              <a:lnSpc>
                <a:spcPts val="2463"/>
              </a:lnSpc>
              <a:buFontTx/>
              <a:buNone/>
              <a:defRPr/>
            </a:pPr>
            <a:r>
              <a:rPr lang="en-AU" altLang="en-US" sz="1800" dirty="0">
                <a:latin typeface="Helvetica" pitchFamily="2" charset="0"/>
                <a:ea typeface="ＭＳ Ｐゴシック" panose="020B0600070205080204" pitchFamily="34" charset="-128"/>
              </a:rPr>
              <a:t>if (*cell == *old)</a:t>
            </a:r>
            <a:r>
              <a:rPr lang="en-AU" altLang="en-US" sz="1800" b="0" dirty="0">
                <a:latin typeface="Helvetica" pitchFamily="2" charset="0"/>
                <a:ea typeface="ＭＳ Ｐゴシック" panose="020B0600070205080204" pitchFamily="34" charset="-128"/>
              </a:rPr>
              <a:t>      { *cell = *new; return TRUE;}</a:t>
            </a:r>
          </a:p>
          <a:p>
            <a:pPr lvl="1">
              <a:lnSpc>
                <a:spcPts val="2463"/>
              </a:lnSpc>
              <a:buFontTx/>
              <a:buNone/>
              <a:defRPr/>
            </a:pPr>
            <a:r>
              <a:rPr lang="en-AU" altLang="en-US" sz="1800" b="0" dirty="0">
                <a:latin typeface="Helvetica" pitchFamily="2" charset="0"/>
                <a:ea typeface="ＭＳ Ｐゴシック" panose="020B0600070205080204" pitchFamily="34" charset="-128"/>
              </a:rPr>
              <a:t>else { *old = *cell; return FALSE;}</a:t>
            </a:r>
          </a:p>
          <a:p>
            <a:pPr>
              <a:lnSpc>
                <a:spcPts val="2463"/>
              </a:lnSpc>
              <a:buFontTx/>
              <a:buNone/>
              <a:defRPr/>
            </a:pPr>
            <a:r>
              <a:rPr lang="en-AU" altLang="en-US" sz="1800" dirty="0">
                <a:latin typeface="Helvetica" pitchFamily="2" charset="0"/>
                <a:ea typeface="ＭＳ Ｐゴシック" panose="020B0600070205080204" pitchFamily="34" charset="-128"/>
              </a:rPr>
              <a:t>}</a:t>
            </a:r>
          </a:p>
          <a:p>
            <a:pPr lvl="2">
              <a:lnSpc>
                <a:spcPts val="2463"/>
              </a:lnSpc>
              <a:buFontTx/>
              <a:buNone/>
              <a:defRPr/>
            </a:pPr>
            <a:r>
              <a:rPr lang="en-AU" altLang="en-US" sz="1800" b="1" dirty="0">
                <a:latin typeface="Helvetica" pitchFamily="2" charset="0"/>
                <a:ea typeface="ＭＳ Ｐゴシック" panose="020B0600070205080204" pitchFamily="34" charset="-128"/>
              </a:rPr>
              <a:t>temp = counter;</a:t>
            </a:r>
          </a:p>
          <a:p>
            <a:pPr lvl="2">
              <a:lnSpc>
                <a:spcPts val="2463"/>
              </a:lnSpc>
              <a:buFontTx/>
              <a:buNone/>
              <a:defRPr/>
            </a:pPr>
            <a:r>
              <a:rPr lang="en-AU" altLang="en-US" sz="1800" b="1" dirty="0">
                <a:latin typeface="Helvetica" pitchFamily="2" charset="0"/>
                <a:ea typeface="ＭＳ Ｐゴシック" panose="020B0600070205080204" pitchFamily="34" charset="-128"/>
              </a:rPr>
              <a:t>do</a:t>
            </a:r>
          </a:p>
          <a:p>
            <a:pPr lvl="3">
              <a:lnSpc>
                <a:spcPts val="2463"/>
              </a:lnSpc>
              <a:buFontTx/>
              <a:buNone/>
              <a:defRPr/>
            </a:pPr>
            <a:r>
              <a:rPr lang="en-AU" altLang="en-US" sz="1800" dirty="0">
                <a:latin typeface="Helvetica" pitchFamily="2" charset="0"/>
                <a:ea typeface="ＭＳ Ｐゴシック" panose="020B0600070205080204" pitchFamily="34" charset="-128"/>
              </a:rPr>
              <a:t>	new = temp+1;</a:t>
            </a:r>
          </a:p>
          <a:p>
            <a:pPr lvl="2">
              <a:lnSpc>
                <a:spcPts val="2463"/>
              </a:lnSpc>
              <a:buFontTx/>
              <a:buNone/>
              <a:defRPr/>
            </a:pPr>
            <a:r>
              <a:rPr lang="en-AU" altLang="en-US" sz="1800" b="1" dirty="0">
                <a:latin typeface="Helvetica" pitchFamily="2" charset="0"/>
                <a:ea typeface="ＭＳ Ｐゴシック" panose="020B0600070205080204" pitchFamily="34" charset="-128"/>
              </a:rPr>
              <a:t>while(!</a:t>
            </a:r>
            <a:r>
              <a:rPr lang="en-AU" altLang="en-US" sz="1800" b="1" dirty="0" err="1">
                <a:latin typeface="Helvetica" pitchFamily="2" charset="0"/>
                <a:ea typeface="ＭＳ Ｐゴシック" panose="020B0600070205080204" pitchFamily="34" charset="-128"/>
              </a:rPr>
              <a:t>cs</a:t>
            </a:r>
            <a:r>
              <a:rPr lang="en-AU" altLang="en-US" sz="1800" b="1" dirty="0">
                <a:latin typeface="Helvetica" pitchFamily="2" charset="0"/>
                <a:ea typeface="ＭＳ Ｐゴシック" panose="020B0600070205080204" pitchFamily="34" charset="-128"/>
              </a:rPr>
              <a:t>(&amp;</a:t>
            </a:r>
            <a:r>
              <a:rPr lang="en-AU" altLang="en-US" sz="1800" b="1" dirty="0" err="1">
                <a:latin typeface="Helvetica" pitchFamily="2" charset="0"/>
                <a:ea typeface="ＭＳ Ｐゴシック" panose="020B0600070205080204" pitchFamily="34" charset="-128"/>
              </a:rPr>
              <a:t>counter,&amp;temp,&amp;new</a:t>
            </a:r>
            <a:r>
              <a:rPr lang="en-AU" altLang="en-US" sz="1800" b="1" dirty="0">
                <a:latin typeface="Helvetica" pitchFamily="2" charset="0"/>
                <a:ea typeface="ＭＳ Ｐゴシック" panose="020B0600070205080204" pitchFamily="34" charset="-128"/>
              </a:rPr>
              <a:t>);</a:t>
            </a:r>
          </a:p>
          <a:p>
            <a:pPr lvl="2">
              <a:lnSpc>
                <a:spcPts val="2463"/>
              </a:lnSpc>
              <a:buFontTx/>
              <a:buNone/>
              <a:defRPr/>
            </a:pPr>
            <a:endParaRPr lang="en-AU" altLang="en-US" sz="1800" dirty="0">
              <a:latin typeface="Helvetica" pitchFamily="2" charset="0"/>
              <a:ea typeface="ＭＳ Ｐゴシック" panose="020B0600070205080204" pitchFamily="34" charset="-128"/>
            </a:endParaRPr>
          </a:p>
        </p:txBody>
      </p:sp>
      <p:sp>
        <p:nvSpPr>
          <p:cNvPr id="28674" name="Rectangle 2">
            <a:extLst>
              <a:ext uri="{FF2B5EF4-FFF2-40B4-BE49-F238E27FC236}">
                <a16:creationId xmlns:a16="http://schemas.microsoft.com/office/drawing/2014/main" id="{0384D1D6-3B2B-BC48-ACBB-4968EB77ABEF}"/>
              </a:ext>
            </a:extLst>
          </p:cNvPr>
          <p:cNvSpPr>
            <a:spLocks noGrp="1" noChangeArrowheads="1"/>
          </p:cNvSpPr>
          <p:nvPr>
            <p:ph type="title"/>
          </p:nvPr>
        </p:nvSpPr>
        <p:spPr>
          <a:xfrm>
            <a:off x="1145893" y="593683"/>
            <a:ext cx="9007475" cy="628650"/>
          </a:xfrm>
        </p:spPr>
        <p:txBody>
          <a:bodyPr/>
          <a:lstStyle/>
          <a:p>
            <a:r>
              <a:rPr lang="en-AU" altLang="en-US" sz="2800" dirty="0">
                <a:latin typeface="Helvetica" pitchFamily="2" charset="0"/>
                <a:ea typeface="ＭＳ Ｐゴシック" panose="020B0600070205080204" pitchFamily="34" charset="-128"/>
              </a:rPr>
              <a:t>Implementation of Atomic operation: </a:t>
            </a:r>
            <a:br>
              <a:rPr lang="en-AU" altLang="en-US" sz="2800" dirty="0">
                <a:latin typeface="Helvetica" pitchFamily="2" charset="0"/>
                <a:ea typeface="ＭＳ Ｐゴシック" panose="020B0600070205080204" pitchFamily="34" charset="-128"/>
              </a:rPr>
            </a:br>
            <a:r>
              <a:rPr lang="en-AU" altLang="en-US" sz="2800" dirty="0">
                <a:latin typeface="Helvetica" pitchFamily="2" charset="0"/>
                <a:ea typeface="ＭＳ Ｐゴシック" panose="020B0600070205080204" pitchFamily="34" charset="-128"/>
              </a:rPr>
              <a:t>compare and swap</a:t>
            </a:r>
            <a:endParaRPr lang="en-AU" altLang="en-US" dirty="0">
              <a:latin typeface="Helvetica" pitchFamily="2" charset="0"/>
              <a:ea typeface="ＭＳ Ｐゴシック" panose="020B0600070205080204" pitchFamily="34" charset="-128"/>
            </a:endParaRPr>
          </a:p>
        </p:txBody>
      </p:sp>
      <p:sp>
        <p:nvSpPr>
          <p:cNvPr id="28675" name="Rectangle 1">
            <a:extLst>
              <a:ext uri="{FF2B5EF4-FFF2-40B4-BE49-F238E27FC236}">
                <a16:creationId xmlns:a16="http://schemas.microsoft.com/office/drawing/2014/main" id="{421CECD3-1D34-684A-8E0A-70096C4C8790}"/>
              </a:ext>
            </a:extLst>
          </p:cNvPr>
          <p:cNvSpPr>
            <a:spLocks noChangeArrowheads="1"/>
          </p:cNvSpPr>
          <p:nvPr/>
        </p:nvSpPr>
        <p:spPr bwMode="auto">
          <a:xfrm>
            <a:off x="592138" y="1645777"/>
            <a:ext cx="6351587" cy="815975"/>
          </a:xfrm>
          <a:prstGeom prst="rect">
            <a:avLst/>
          </a:prstGeom>
          <a:solidFill>
            <a:srgbClr val="FFFF00">
              <a:alpha val="23921"/>
            </a:srgbClr>
          </a:solidFill>
          <a:ln w="9525" algn="ctr">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US" altLang="en-US" sz="2400"/>
          </a:p>
        </p:txBody>
      </p:sp>
      <p:sp>
        <p:nvSpPr>
          <p:cNvPr id="28676" name="Rectangle 5">
            <a:extLst>
              <a:ext uri="{FF2B5EF4-FFF2-40B4-BE49-F238E27FC236}">
                <a16:creationId xmlns:a16="http://schemas.microsoft.com/office/drawing/2014/main" id="{61302C99-7878-EA4B-8050-8ED020217BBA}"/>
              </a:ext>
            </a:extLst>
          </p:cNvPr>
          <p:cNvSpPr>
            <a:spLocks noChangeArrowheads="1"/>
          </p:cNvSpPr>
          <p:nvPr/>
        </p:nvSpPr>
        <p:spPr bwMode="auto">
          <a:xfrm>
            <a:off x="506413" y="3033252"/>
            <a:ext cx="6351587" cy="2071184"/>
          </a:xfrm>
          <a:prstGeom prst="rect">
            <a:avLst/>
          </a:prstGeom>
          <a:solidFill>
            <a:srgbClr val="FFFF00">
              <a:alpha val="23921"/>
            </a:srgbClr>
          </a:solidFill>
          <a:ln w="9525" algn="ctr">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US" altLang="en-US" sz="2400"/>
          </a:p>
        </p:txBody>
      </p:sp>
      <p:sp>
        <p:nvSpPr>
          <p:cNvPr id="28677" name="Rectangle 2">
            <a:extLst>
              <a:ext uri="{FF2B5EF4-FFF2-40B4-BE49-F238E27FC236}">
                <a16:creationId xmlns:a16="http://schemas.microsoft.com/office/drawing/2014/main" id="{B1A30592-DD80-9C42-9E6E-901D6173F4DE}"/>
              </a:ext>
            </a:extLst>
          </p:cNvPr>
          <p:cNvSpPr>
            <a:spLocks noChangeArrowheads="1"/>
          </p:cNvSpPr>
          <p:nvPr/>
        </p:nvSpPr>
        <p:spPr bwMode="auto">
          <a:xfrm>
            <a:off x="4657725" y="5815055"/>
            <a:ext cx="4572000"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spcBef>
                <a:spcPct val="0"/>
              </a:spcBef>
              <a:buFontTx/>
              <a:buNone/>
            </a:pPr>
            <a:r>
              <a:rPr lang="en-AU" altLang="en-US" sz="2400" u="sng">
                <a:latin typeface="Helvetica" pitchFamily="2" charset="0"/>
              </a:rPr>
              <a:t>Using compare and swap in spin lock for exclusive access</a:t>
            </a:r>
            <a:endParaRPr lang="en-US" altLang="en-US" sz="2400"/>
          </a:p>
        </p:txBody>
      </p:sp>
    </p:spTree>
    <p:extLst>
      <p:ext uri="{BB962C8B-B14F-4D97-AF65-F5344CB8AC3E}">
        <p14:creationId xmlns:p14="http://schemas.microsoft.com/office/powerpoint/2010/main" val="32717361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a:extLst>
              <a:ext uri="{FF2B5EF4-FFF2-40B4-BE49-F238E27FC236}">
                <a16:creationId xmlns:a16="http://schemas.microsoft.com/office/drawing/2014/main" id="{AF443CAC-D019-4145-B214-71A70AD40CA5}"/>
              </a:ext>
            </a:extLst>
          </p:cNvPr>
          <p:cNvSpPr>
            <a:spLocks noGrp="1" noChangeArrowheads="1"/>
          </p:cNvSpPr>
          <p:nvPr>
            <p:ph type="title"/>
          </p:nvPr>
        </p:nvSpPr>
        <p:spPr/>
        <p:txBody>
          <a:bodyPr/>
          <a:lstStyle/>
          <a:p>
            <a:r>
              <a:rPr lang="en-AU" altLang="en-US">
                <a:ea typeface="ＭＳ Ｐゴシック" panose="020B0600070205080204" pitchFamily="34" charset="-128"/>
              </a:rPr>
              <a:t>Semaphores</a:t>
            </a:r>
            <a:endParaRPr lang="en-US" altLang="en-US">
              <a:ea typeface="ＭＳ Ｐゴシック" panose="020B0600070205080204" pitchFamily="34" charset="-128"/>
            </a:endParaRPr>
          </a:p>
        </p:txBody>
      </p:sp>
      <p:sp>
        <p:nvSpPr>
          <p:cNvPr id="21506" name="Content Placeholder 2">
            <a:extLst>
              <a:ext uri="{FF2B5EF4-FFF2-40B4-BE49-F238E27FC236}">
                <a16:creationId xmlns:a16="http://schemas.microsoft.com/office/drawing/2014/main" id="{7004F16F-9796-CC44-B915-C6CFE5681980}"/>
              </a:ext>
            </a:extLst>
          </p:cNvPr>
          <p:cNvSpPr>
            <a:spLocks noGrp="1" noChangeArrowheads="1"/>
          </p:cNvSpPr>
          <p:nvPr>
            <p:ph idx="1"/>
          </p:nvPr>
        </p:nvSpPr>
        <p:spPr/>
        <p:txBody>
          <a:bodyPr/>
          <a:lstStyle/>
          <a:p>
            <a:pPr marL="0" indent="0" algn="just">
              <a:buFontTx/>
              <a:buNone/>
            </a:pPr>
            <a:r>
              <a:rPr lang="en-AU" altLang="en-US">
                <a:ea typeface="ＭＳ Ｐゴシック" panose="020B0600070205080204" pitchFamily="34" charset="-128"/>
              </a:rPr>
              <a:t>Semaphores derive from the corresponding mechanism used for trains: a train may proceed through a section of track only if the semaphore is clear. Once the train passes, the semaphore is set until the train exits that section of track. </a:t>
            </a:r>
          </a:p>
          <a:p>
            <a:pPr marL="0" indent="0" algn="just">
              <a:buFontTx/>
              <a:buNone/>
            </a:pPr>
            <a:endParaRPr lang="en-US" altLang="en-US">
              <a:ea typeface="ＭＳ Ｐゴシック" panose="020B0600070205080204" pitchFamily="34" charset="-128"/>
            </a:endParaRPr>
          </a:p>
        </p:txBody>
      </p:sp>
      <p:pic>
        <p:nvPicPr>
          <p:cNvPr id="21507" name="Picture 2">
            <a:extLst>
              <a:ext uri="{FF2B5EF4-FFF2-40B4-BE49-F238E27FC236}">
                <a16:creationId xmlns:a16="http://schemas.microsoft.com/office/drawing/2014/main" id="{7014C140-6534-7341-B6CA-2C80412305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750" y="3968750"/>
            <a:ext cx="3224213" cy="174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8" name="Picture 4">
            <a:extLst>
              <a:ext uri="{FF2B5EF4-FFF2-40B4-BE49-F238E27FC236}">
                <a16:creationId xmlns:a16="http://schemas.microsoft.com/office/drawing/2014/main" id="{E9174487-6CF7-F94E-A29E-7FFCA7C81A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9963" y="4794250"/>
            <a:ext cx="2578100" cy="1289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Content Placeholder 2">
            <a:extLst>
              <a:ext uri="{FF2B5EF4-FFF2-40B4-BE49-F238E27FC236}">
                <a16:creationId xmlns:a16="http://schemas.microsoft.com/office/drawing/2014/main" id="{AA936A06-DE19-054B-8BDB-8D79F5B10BA5}"/>
              </a:ext>
            </a:extLst>
          </p:cNvPr>
          <p:cNvSpPr txBox="1">
            <a:spLocks noChangeArrowheads="1"/>
          </p:cNvSpPr>
          <p:nvPr/>
        </p:nvSpPr>
        <p:spPr bwMode="auto">
          <a:xfrm>
            <a:off x="414338" y="3403600"/>
            <a:ext cx="6189662"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lgn="l" rtl="0" eaLnBrk="0" fontAlgn="base" hangingPunct="0">
              <a:spcBef>
                <a:spcPct val="20000"/>
              </a:spcBef>
              <a:spcAft>
                <a:spcPct val="0"/>
              </a:spcAft>
              <a:buChar char="•"/>
              <a:defRPr kumimoji="1" sz="2800">
                <a:solidFill>
                  <a:srgbClr val="000000"/>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kumimoji="1" sz="2400" b="1">
                <a:solidFill>
                  <a:srgbClr val="000099"/>
                </a:solidFill>
                <a:latin typeface="+mn-lt"/>
                <a:ea typeface="ＭＳ Ｐゴシック" charset="0"/>
              </a:defRPr>
            </a:lvl2pPr>
            <a:lvl3pPr marL="1143000" indent="-228600" algn="l" rtl="0" eaLnBrk="0" fontAlgn="base" hangingPunct="0">
              <a:spcBef>
                <a:spcPct val="20000"/>
              </a:spcBef>
              <a:spcAft>
                <a:spcPct val="0"/>
              </a:spcAft>
              <a:buChar char="•"/>
              <a:defRPr kumimoji="1" sz="2400">
                <a:solidFill>
                  <a:srgbClr val="000000"/>
                </a:solidFill>
                <a:latin typeface="+mn-lt"/>
                <a:ea typeface="ＭＳ Ｐゴシック" charset="0"/>
              </a:defRPr>
            </a:lvl3pPr>
            <a:lvl4pPr marL="1600200" indent="-228600" algn="l" rtl="0" eaLnBrk="0" fontAlgn="base" hangingPunct="0">
              <a:spcBef>
                <a:spcPct val="20000"/>
              </a:spcBef>
              <a:spcAft>
                <a:spcPct val="0"/>
              </a:spcAft>
              <a:buChar char="–"/>
              <a:defRPr kumimoji="1" sz="2000" b="1">
                <a:solidFill>
                  <a:srgbClr val="000099"/>
                </a:solidFill>
                <a:latin typeface="+mn-lt"/>
                <a:ea typeface="ＭＳ Ｐゴシック" charset="0"/>
              </a:defRPr>
            </a:lvl4pPr>
            <a:lvl5pPr marL="2057400" indent="-228600" algn="l" rtl="0" eaLnBrk="0" fontAlgn="base" hangingPunct="0">
              <a:spcBef>
                <a:spcPct val="20000"/>
              </a:spcBef>
              <a:spcAft>
                <a:spcPct val="0"/>
              </a:spcAft>
              <a:buChar char="•"/>
              <a:defRPr kumimoji="1" sz="2000" b="1">
                <a:solidFill>
                  <a:schemeClr val="tx1"/>
                </a:solidFill>
                <a:latin typeface="+mn-lt"/>
                <a:ea typeface="ＭＳ Ｐゴシック" charset="0"/>
              </a:defRPr>
            </a:lvl5pPr>
            <a:lvl6pPr marL="2514600" indent="-228600" algn="l" rtl="0" eaLnBrk="0" fontAlgn="base" hangingPunct="0">
              <a:spcBef>
                <a:spcPct val="20000"/>
              </a:spcBef>
              <a:spcAft>
                <a:spcPct val="0"/>
              </a:spcAft>
              <a:buChar char="•"/>
              <a:defRPr kumimoji="1" sz="2000" b="1">
                <a:solidFill>
                  <a:schemeClr val="tx1"/>
                </a:solidFill>
                <a:latin typeface="+mn-lt"/>
              </a:defRPr>
            </a:lvl6pPr>
            <a:lvl7pPr marL="2971800" indent="-228600" algn="l" rtl="0" eaLnBrk="0" fontAlgn="base" hangingPunct="0">
              <a:spcBef>
                <a:spcPct val="20000"/>
              </a:spcBef>
              <a:spcAft>
                <a:spcPct val="0"/>
              </a:spcAft>
              <a:buChar char="•"/>
              <a:defRPr kumimoji="1" sz="2000" b="1">
                <a:solidFill>
                  <a:schemeClr val="tx1"/>
                </a:solidFill>
                <a:latin typeface="+mn-lt"/>
              </a:defRPr>
            </a:lvl7pPr>
            <a:lvl8pPr marL="3429000" indent="-228600" algn="l" rtl="0" eaLnBrk="0" fontAlgn="base" hangingPunct="0">
              <a:spcBef>
                <a:spcPct val="20000"/>
              </a:spcBef>
              <a:spcAft>
                <a:spcPct val="0"/>
              </a:spcAft>
              <a:buChar char="•"/>
              <a:defRPr kumimoji="1" sz="2000" b="1">
                <a:solidFill>
                  <a:schemeClr val="tx1"/>
                </a:solidFill>
                <a:latin typeface="+mn-lt"/>
              </a:defRPr>
            </a:lvl8pPr>
            <a:lvl9pPr marL="3886200" indent="-228600" algn="l" rtl="0" eaLnBrk="0" fontAlgn="base" hangingPunct="0">
              <a:spcBef>
                <a:spcPct val="20000"/>
              </a:spcBef>
              <a:spcAft>
                <a:spcPct val="0"/>
              </a:spcAft>
              <a:buChar char="•"/>
              <a:defRPr kumimoji="1" sz="2000" b="1">
                <a:solidFill>
                  <a:schemeClr val="tx1"/>
                </a:solidFill>
                <a:latin typeface="+mn-lt"/>
              </a:defRPr>
            </a:lvl9pPr>
          </a:lstStyle>
          <a:p>
            <a:pPr marL="0" indent="0" algn="just">
              <a:buFontTx/>
              <a:buNone/>
              <a:defRPr/>
            </a:pPr>
            <a:r>
              <a:rPr lang="en-AU" altLang="en-US" kern="0" dirty="0">
                <a:ea typeface="ＭＳ Ｐゴシック" panose="020B0600070205080204" pitchFamily="34" charset="-128"/>
              </a:rPr>
              <a:t>Try to Get(track), wait if track not clear</a:t>
            </a:r>
          </a:p>
          <a:p>
            <a:pPr marL="0" indent="0" algn="just">
              <a:buFontTx/>
              <a:buNone/>
              <a:defRPr/>
            </a:pPr>
            <a:endParaRPr lang="en-US" altLang="en-US" kern="0" dirty="0">
              <a:ea typeface="ＭＳ Ｐゴシック" panose="020B0600070205080204" pitchFamily="34" charset="-128"/>
            </a:endParaRPr>
          </a:p>
        </p:txBody>
      </p:sp>
      <p:sp>
        <p:nvSpPr>
          <p:cNvPr id="11" name="Content Placeholder 2">
            <a:extLst>
              <a:ext uri="{FF2B5EF4-FFF2-40B4-BE49-F238E27FC236}">
                <a16:creationId xmlns:a16="http://schemas.microsoft.com/office/drawing/2014/main" id="{E72C1FBC-1C98-1643-9C4A-5D82E55B1E85}"/>
              </a:ext>
            </a:extLst>
          </p:cNvPr>
          <p:cNvSpPr txBox="1">
            <a:spLocks noChangeArrowheads="1"/>
          </p:cNvSpPr>
          <p:nvPr/>
        </p:nvSpPr>
        <p:spPr bwMode="auto">
          <a:xfrm>
            <a:off x="2603500" y="5975350"/>
            <a:ext cx="4391025"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lgn="l" rtl="0" eaLnBrk="0" fontAlgn="base" hangingPunct="0">
              <a:spcBef>
                <a:spcPct val="20000"/>
              </a:spcBef>
              <a:spcAft>
                <a:spcPct val="0"/>
              </a:spcAft>
              <a:buChar char="•"/>
              <a:defRPr kumimoji="1" sz="2800">
                <a:solidFill>
                  <a:srgbClr val="000000"/>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kumimoji="1" sz="2400" b="1">
                <a:solidFill>
                  <a:srgbClr val="000099"/>
                </a:solidFill>
                <a:latin typeface="+mn-lt"/>
                <a:ea typeface="ＭＳ Ｐゴシック" charset="0"/>
              </a:defRPr>
            </a:lvl2pPr>
            <a:lvl3pPr marL="1143000" indent="-228600" algn="l" rtl="0" eaLnBrk="0" fontAlgn="base" hangingPunct="0">
              <a:spcBef>
                <a:spcPct val="20000"/>
              </a:spcBef>
              <a:spcAft>
                <a:spcPct val="0"/>
              </a:spcAft>
              <a:buChar char="•"/>
              <a:defRPr kumimoji="1" sz="2400">
                <a:solidFill>
                  <a:srgbClr val="000000"/>
                </a:solidFill>
                <a:latin typeface="+mn-lt"/>
                <a:ea typeface="ＭＳ Ｐゴシック" charset="0"/>
              </a:defRPr>
            </a:lvl3pPr>
            <a:lvl4pPr marL="1600200" indent="-228600" algn="l" rtl="0" eaLnBrk="0" fontAlgn="base" hangingPunct="0">
              <a:spcBef>
                <a:spcPct val="20000"/>
              </a:spcBef>
              <a:spcAft>
                <a:spcPct val="0"/>
              </a:spcAft>
              <a:buChar char="–"/>
              <a:defRPr kumimoji="1" sz="2000" b="1">
                <a:solidFill>
                  <a:srgbClr val="000099"/>
                </a:solidFill>
                <a:latin typeface="+mn-lt"/>
                <a:ea typeface="ＭＳ Ｐゴシック" charset="0"/>
              </a:defRPr>
            </a:lvl4pPr>
            <a:lvl5pPr marL="2057400" indent="-228600" algn="l" rtl="0" eaLnBrk="0" fontAlgn="base" hangingPunct="0">
              <a:spcBef>
                <a:spcPct val="20000"/>
              </a:spcBef>
              <a:spcAft>
                <a:spcPct val="0"/>
              </a:spcAft>
              <a:buChar char="•"/>
              <a:defRPr kumimoji="1" sz="2000" b="1">
                <a:solidFill>
                  <a:schemeClr val="tx1"/>
                </a:solidFill>
                <a:latin typeface="+mn-lt"/>
                <a:ea typeface="ＭＳ Ｐゴシック" charset="0"/>
              </a:defRPr>
            </a:lvl5pPr>
            <a:lvl6pPr marL="2514600" indent="-228600" algn="l" rtl="0" eaLnBrk="0" fontAlgn="base" hangingPunct="0">
              <a:spcBef>
                <a:spcPct val="20000"/>
              </a:spcBef>
              <a:spcAft>
                <a:spcPct val="0"/>
              </a:spcAft>
              <a:buChar char="•"/>
              <a:defRPr kumimoji="1" sz="2000" b="1">
                <a:solidFill>
                  <a:schemeClr val="tx1"/>
                </a:solidFill>
                <a:latin typeface="+mn-lt"/>
              </a:defRPr>
            </a:lvl6pPr>
            <a:lvl7pPr marL="2971800" indent="-228600" algn="l" rtl="0" eaLnBrk="0" fontAlgn="base" hangingPunct="0">
              <a:spcBef>
                <a:spcPct val="20000"/>
              </a:spcBef>
              <a:spcAft>
                <a:spcPct val="0"/>
              </a:spcAft>
              <a:buChar char="•"/>
              <a:defRPr kumimoji="1" sz="2000" b="1">
                <a:solidFill>
                  <a:schemeClr val="tx1"/>
                </a:solidFill>
                <a:latin typeface="+mn-lt"/>
              </a:defRPr>
            </a:lvl7pPr>
            <a:lvl8pPr marL="3429000" indent="-228600" algn="l" rtl="0" eaLnBrk="0" fontAlgn="base" hangingPunct="0">
              <a:spcBef>
                <a:spcPct val="20000"/>
              </a:spcBef>
              <a:spcAft>
                <a:spcPct val="0"/>
              </a:spcAft>
              <a:buChar char="•"/>
              <a:defRPr kumimoji="1" sz="2000" b="1">
                <a:solidFill>
                  <a:schemeClr val="tx1"/>
                </a:solidFill>
                <a:latin typeface="+mn-lt"/>
              </a:defRPr>
            </a:lvl8pPr>
            <a:lvl9pPr marL="3886200" indent="-228600" algn="l" rtl="0" eaLnBrk="0" fontAlgn="base" hangingPunct="0">
              <a:spcBef>
                <a:spcPct val="20000"/>
              </a:spcBef>
              <a:spcAft>
                <a:spcPct val="0"/>
              </a:spcAft>
              <a:buChar char="•"/>
              <a:defRPr kumimoji="1" sz="2000" b="1">
                <a:solidFill>
                  <a:schemeClr val="tx1"/>
                </a:solidFill>
                <a:latin typeface="+mn-lt"/>
              </a:defRPr>
            </a:lvl9pPr>
          </a:lstStyle>
          <a:p>
            <a:pPr marL="0" indent="0" algn="just">
              <a:buFontTx/>
              <a:buNone/>
              <a:defRPr/>
            </a:pPr>
            <a:r>
              <a:rPr lang="en-AU" altLang="en-US" sz="2200" kern="0" dirty="0">
                <a:ea typeface="ＭＳ Ｐゴシック" panose="020B0600070205080204" pitchFamily="34" charset="-128"/>
              </a:rPr>
              <a:t>If Get(track) successful, use it (no other train will be able to use it now)</a:t>
            </a:r>
          </a:p>
          <a:p>
            <a:pPr marL="0" indent="0" algn="just">
              <a:buFontTx/>
              <a:buNone/>
              <a:defRPr/>
            </a:pPr>
            <a:endParaRPr lang="en-US" altLang="en-US" kern="0" dirty="0">
              <a:ea typeface="ＭＳ Ｐゴシック" panose="020B0600070205080204" pitchFamily="34" charset="-128"/>
            </a:endParaRPr>
          </a:p>
        </p:txBody>
      </p:sp>
    </p:spTree>
    <p:extLst>
      <p:ext uri="{BB962C8B-B14F-4D97-AF65-F5344CB8AC3E}">
        <p14:creationId xmlns:p14="http://schemas.microsoft.com/office/powerpoint/2010/main" val="26041328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a:extLst>
              <a:ext uri="{FF2B5EF4-FFF2-40B4-BE49-F238E27FC236}">
                <a16:creationId xmlns:a16="http://schemas.microsoft.com/office/drawing/2014/main" id="{3D088533-1925-6D43-A6AD-554FB1E9034D}"/>
              </a:ext>
            </a:extLst>
          </p:cNvPr>
          <p:cNvSpPr>
            <a:spLocks noGrp="1" noChangeArrowheads="1"/>
          </p:cNvSpPr>
          <p:nvPr>
            <p:ph type="title"/>
          </p:nvPr>
        </p:nvSpPr>
        <p:spPr/>
        <p:txBody>
          <a:bodyPr/>
          <a:lstStyle/>
          <a:p>
            <a:r>
              <a:rPr lang="en-AU" altLang="en-US">
                <a:ea typeface="ＭＳ Ｐゴシック" panose="020B0600070205080204" pitchFamily="34" charset="-128"/>
              </a:rPr>
              <a:t>Semaphores</a:t>
            </a:r>
            <a:endParaRPr lang="en-US" altLang="en-US">
              <a:ea typeface="ＭＳ Ｐゴシック" panose="020B0600070205080204" pitchFamily="34" charset="-128"/>
            </a:endParaRPr>
          </a:p>
        </p:txBody>
      </p:sp>
      <p:sp>
        <p:nvSpPr>
          <p:cNvPr id="22530" name="Content Placeholder 2">
            <a:extLst>
              <a:ext uri="{FF2B5EF4-FFF2-40B4-BE49-F238E27FC236}">
                <a16:creationId xmlns:a16="http://schemas.microsoft.com/office/drawing/2014/main" id="{4916209A-6551-5D44-B396-8BAF6D9866C2}"/>
              </a:ext>
            </a:extLst>
          </p:cNvPr>
          <p:cNvSpPr>
            <a:spLocks noGrp="1" noChangeArrowheads="1"/>
          </p:cNvSpPr>
          <p:nvPr>
            <p:ph idx="1"/>
          </p:nvPr>
        </p:nvSpPr>
        <p:spPr/>
        <p:txBody>
          <a:bodyPr/>
          <a:lstStyle/>
          <a:p>
            <a:pPr marL="0" indent="0" algn="just">
              <a:buFontTx/>
              <a:buNone/>
            </a:pPr>
            <a:r>
              <a:rPr lang="en-AU" altLang="en-US">
                <a:ea typeface="ＭＳ Ｐゴシック" panose="020B0600070205080204" pitchFamily="34" charset="-128"/>
              </a:rPr>
              <a:t>Semaphores derive from the corresponding mechanism used for trains: a train may proceed through a section of track only if the semaphore is clear. Once the train passes, the semaphore is set until the train exits that section of track. </a:t>
            </a:r>
          </a:p>
          <a:p>
            <a:pPr marL="0" indent="0" algn="just">
              <a:buFontTx/>
              <a:buNone/>
            </a:pPr>
            <a:endParaRPr lang="en-US" altLang="en-US">
              <a:ea typeface="ＭＳ Ｐゴシック" panose="020B0600070205080204" pitchFamily="34" charset="-128"/>
            </a:endParaRPr>
          </a:p>
        </p:txBody>
      </p:sp>
      <p:pic>
        <p:nvPicPr>
          <p:cNvPr id="22531" name="Picture 2">
            <a:extLst>
              <a:ext uri="{FF2B5EF4-FFF2-40B4-BE49-F238E27FC236}">
                <a16:creationId xmlns:a16="http://schemas.microsoft.com/office/drawing/2014/main" id="{25E0A49B-C6C7-204E-A0C9-FF9FF7347F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21375" y="4054475"/>
            <a:ext cx="3222625" cy="174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2" name="Picture 4">
            <a:extLst>
              <a:ext uri="{FF2B5EF4-FFF2-40B4-BE49-F238E27FC236}">
                <a16:creationId xmlns:a16="http://schemas.microsoft.com/office/drawing/2014/main" id="{10F8B329-A9D2-CF40-9914-B76363F07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3275" y="4677007"/>
            <a:ext cx="2578100" cy="1289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Content Placeholder 2">
            <a:extLst>
              <a:ext uri="{FF2B5EF4-FFF2-40B4-BE49-F238E27FC236}">
                <a16:creationId xmlns:a16="http://schemas.microsoft.com/office/drawing/2014/main" id="{AA936A06-DE19-054B-8BDB-8D79F5B10BA5}"/>
              </a:ext>
            </a:extLst>
          </p:cNvPr>
          <p:cNvSpPr txBox="1">
            <a:spLocks noChangeArrowheads="1"/>
          </p:cNvSpPr>
          <p:nvPr/>
        </p:nvSpPr>
        <p:spPr bwMode="auto">
          <a:xfrm>
            <a:off x="5595938" y="3232150"/>
            <a:ext cx="3217862"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lgn="l" rtl="0" eaLnBrk="0" fontAlgn="base" hangingPunct="0">
              <a:spcBef>
                <a:spcPct val="20000"/>
              </a:spcBef>
              <a:spcAft>
                <a:spcPct val="0"/>
              </a:spcAft>
              <a:buChar char="•"/>
              <a:defRPr kumimoji="1" sz="2800">
                <a:solidFill>
                  <a:srgbClr val="000000"/>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kumimoji="1" sz="2400" b="1">
                <a:solidFill>
                  <a:srgbClr val="000099"/>
                </a:solidFill>
                <a:latin typeface="+mn-lt"/>
                <a:ea typeface="ＭＳ Ｐゴシック" charset="0"/>
              </a:defRPr>
            </a:lvl2pPr>
            <a:lvl3pPr marL="1143000" indent="-228600" algn="l" rtl="0" eaLnBrk="0" fontAlgn="base" hangingPunct="0">
              <a:spcBef>
                <a:spcPct val="20000"/>
              </a:spcBef>
              <a:spcAft>
                <a:spcPct val="0"/>
              </a:spcAft>
              <a:buChar char="•"/>
              <a:defRPr kumimoji="1" sz="2400">
                <a:solidFill>
                  <a:srgbClr val="000000"/>
                </a:solidFill>
                <a:latin typeface="+mn-lt"/>
                <a:ea typeface="ＭＳ Ｐゴシック" charset="0"/>
              </a:defRPr>
            </a:lvl3pPr>
            <a:lvl4pPr marL="1600200" indent="-228600" algn="l" rtl="0" eaLnBrk="0" fontAlgn="base" hangingPunct="0">
              <a:spcBef>
                <a:spcPct val="20000"/>
              </a:spcBef>
              <a:spcAft>
                <a:spcPct val="0"/>
              </a:spcAft>
              <a:buChar char="–"/>
              <a:defRPr kumimoji="1" sz="2000" b="1">
                <a:solidFill>
                  <a:srgbClr val="000099"/>
                </a:solidFill>
                <a:latin typeface="+mn-lt"/>
                <a:ea typeface="ＭＳ Ｐゴシック" charset="0"/>
              </a:defRPr>
            </a:lvl4pPr>
            <a:lvl5pPr marL="2057400" indent="-228600" algn="l" rtl="0" eaLnBrk="0" fontAlgn="base" hangingPunct="0">
              <a:spcBef>
                <a:spcPct val="20000"/>
              </a:spcBef>
              <a:spcAft>
                <a:spcPct val="0"/>
              </a:spcAft>
              <a:buChar char="•"/>
              <a:defRPr kumimoji="1" sz="2000" b="1">
                <a:solidFill>
                  <a:schemeClr val="tx1"/>
                </a:solidFill>
                <a:latin typeface="+mn-lt"/>
                <a:ea typeface="ＭＳ Ｐゴシック" charset="0"/>
              </a:defRPr>
            </a:lvl5pPr>
            <a:lvl6pPr marL="2514600" indent="-228600" algn="l" rtl="0" eaLnBrk="0" fontAlgn="base" hangingPunct="0">
              <a:spcBef>
                <a:spcPct val="20000"/>
              </a:spcBef>
              <a:spcAft>
                <a:spcPct val="0"/>
              </a:spcAft>
              <a:buChar char="•"/>
              <a:defRPr kumimoji="1" sz="2000" b="1">
                <a:solidFill>
                  <a:schemeClr val="tx1"/>
                </a:solidFill>
                <a:latin typeface="+mn-lt"/>
              </a:defRPr>
            </a:lvl6pPr>
            <a:lvl7pPr marL="2971800" indent="-228600" algn="l" rtl="0" eaLnBrk="0" fontAlgn="base" hangingPunct="0">
              <a:spcBef>
                <a:spcPct val="20000"/>
              </a:spcBef>
              <a:spcAft>
                <a:spcPct val="0"/>
              </a:spcAft>
              <a:buChar char="•"/>
              <a:defRPr kumimoji="1" sz="2000" b="1">
                <a:solidFill>
                  <a:schemeClr val="tx1"/>
                </a:solidFill>
                <a:latin typeface="+mn-lt"/>
              </a:defRPr>
            </a:lvl7pPr>
            <a:lvl8pPr marL="3429000" indent="-228600" algn="l" rtl="0" eaLnBrk="0" fontAlgn="base" hangingPunct="0">
              <a:spcBef>
                <a:spcPct val="20000"/>
              </a:spcBef>
              <a:spcAft>
                <a:spcPct val="0"/>
              </a:spcAft>
              <a:buChar char="•"/>
              <a:defRPr kumimoji="1" sz="2000" b="1">
                <a:solidFill>
                  <a:schemeClr val="tx1"/>
                </a:solidFill>
                <a:latin typeface="+mn-lt"/>
              </a:defRPr>
            </a:lvl8pPr>
            <a:lvl9pPr marL="3886200" indent="-228600" algn="l" rtl="0" eaLnBrk="0" fontAlgn="base" hangingPunct="0">
              <a:spcBef>
                <a:spcPct val="20000"/>
              </a:spcBef>
              <a:spcAft>
                <a:spcPct val="0"/>
              </a:spcAft>
              <a:buChar char="•"/>
              <a:defRPr kumimoji="1" sz="2000" b="1">
                <a:solidFill>
                  <a:schemeClr val="tx1"/>
                </a:solidFill>
                <a:latin typeface="+mn-lt"/>
              </a:defRPr>
            </a:lvl9pPr>
          </a:lstStyle>
          <a:p>
            <a:pPr marL="0" indent="0" algn="just">
              <a:buFontTx/>
              <a:buNone/>
              <a:defRPr/>
            </a:pPr>
            <a:r>
              <a:rPr lang="en-AU" altLang="en-US" sz="2200" kern="0" dirty="0">
                <a:ea typeface="ＭＳ Ｐゴシック" panose="020B0600070205080204" pitchFamily="34" charset="-128"/>
              </a:rPr>
              <a:t>Release(track) after using (so that others can use it)</a:t>
            </a:r>
          </a:p>
          <a:p>
            <a:pPr marL="0" indent="0" algn="just">
              <a:buFontTx/>
              <a:buNone/>
              <a:defRPr/>
            </a:pPr>
            <a:endParaRPr lang="en-US" altLang="en-US" kern="0" dirty="0">
              <a:ea typeface="ＭＳ Ｐゴシック" panose="020B0600070205080204" pitchFamily="34" charset="-128"/>
            </a:endParaRPr>
          </a:p>
        </p:txBody>
      </p:sp>
    </p:spTree>
    <p:extLst>
      <p:ext uri="{BB962C8B-B14F-4D97-AF65-F5344CB8AC3E}">
        <p14:creationId xmlns:p14="http://schemas.microsoft.com/office/powerpoint/2010/main" val="22797882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a:extLst>
              <a:ext uri="{FF2B5EF4-FFF2-40B4-BE49-F238E27FC236}">
                <a16:creationId xmlns:a16="http://schemas.microsoft.com/office/drawing/2014/main" id="{BC9E01D3-3B87-814E-9EAE-5F4F6776FA0B}"/>
              </a:ext>
            </a:extLst>
          </p:cNvPr>
          <p:cNvSpPr>
            <a:spLocks noGrp="1" noChangeArrowheads="1"/>
          </p:cNvSpPr>
          <p:nvPr>
            <p:ph type="title"/>
          </p:nvPr>
        </p:nvSpPr>
        <p:spPr/>
        <p:txBody>
          <a:bodyPr/>
          <a:lstStyle/>
          <a:p>
            <a:r>
              <a:rPr lang="en-AU" altLang="en-US">
                <a:ea typeface="ＭＳ Ｐゴシック" panose="020B0600070205080204" pitchFamily="34" charset="-128"/>
              </a:rPr>
              <a:t>Semaphores</a:t>
            </a:r>
            <a:endParaRPr lang="en-US" altLang="en-US">
              <a:ea typeface="ＭＳ Ｐゴシック" panose="020B0600070205080204" pitchFamily="34" charset="-128"/>
            </a:endParaRPr>
          </a:p>
        </p:txBody>
      </p:sp>
      <p:sp>
        <p:nvSpPr>
          <p:cNvPr id="25602" name="Content Placeholder 2">
            <a:extLst>
              <a:ext uri="{FF2B5EF4-FFF2-40B4-BE49-F238E27FC236}">
                <a16:creationId xmlns:a16="http://schemas.microsoft.com/office/drawing/2014/main" id="{5696B756-0A1E-144E-AFF7-EC9D984DE377}"/>
              </a:ext>
            </a:extLst>
          </p:cNvPr>
          <p:cNvSpPr>
            <a:spLocks noGrp="1" noChangeArrowheads="1"/>
          </p:cNvSpPr>
          <p:nvPr>
            <p:ph idx="1"/>
          </p:nvPr>
        </p:nvSpPr>
        <p:spPr/>
        <p:txBody>
          <a:bodyPr/>
          <a:lstStyle/>
          <a:p>
            <a:pPr marL="0" indent="0" algn="just">
              <a:buFontTx/>
              <a:buNone/>
            </a:pPr>
            <a:r>
              <a:rPr lang="en-AU" altLang="en-US" sz="2200" dirty="0">
                <a:ea typeface="ＭＳ Ｐゴシック" panose="020B0600070205080204" pitchFamily="34" charset="-128"/>
              </a:rPr>
              <a:t>Computer semaphores have a get() routine that acquires the semaphore (perhaps waiting until it is free) and a dual give() routine that returns the semaphore to the free state, perhaps signalling (waking up) a waiting process.</a:t>
            </a:r>
          </a:p>
          <a:p>
            <a:pPr marL="0" indent="0" algn="just">
              <a:buFontTx/>
              <a:buNone/>
            </a:pPr>
            <a:r>
              <a:rPr lang="en-AU" altLang="en-US" sz="2200" dirty="0">
                <a:ea typeface="ＭＳ Ｐゴシック" panose="020B0600070205080204" pitchFamily="34" charset="-128"/>
              </a:rPr>
              <a:t>Semaphores are very simple locks; indeed, they are used to implement general-purpose locks.  </a:t>
            </a:r>
            <a:endParaRPr lang="en-US" altLang="en-US" sz="2200" dirty="0">
              <a:ea typeface="ＭＳ Ｐゴシック" panose="020B0600070205080204" pitchFamily="34" charset="-128"/>
            </a:endParaRPr>
          </a:p>
        </p:txBody>
      </p:sp>
    </p:spTree>
    <p:extLst>
      <p:ext uri="{BB962C8B-B14F-4D97-AF65-F5344CB8AC3E}">
        <p14:creationId xmlns:p14="http://schemas.microsoft.com/office/powerpoint/2010/main" val="5926508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5602">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560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a:extLst>
              <a:ext uri="{FF2B5EF4-FFF2-40B4-BE49-F238E27FC236}">
                <a16:creationId xmlns:a16="http://schemas.microsoft.com/office/drawing/2014/main" id="{50701AE8-2AD0-994E-B39B-A3CC75EB6006}"/>
              </a:ext>
            </a:extLst>
          </p:cNvPr>
          <p:cNvSpPr>
            <a:spLocks noGrp="1" noChangeArrowheads="1"/>
          </p:cNvSpPr>
          <p:nvPr>
            <p:ph type="title"/>
          </p:nvPr>
        </p:nvSpPr>
        <p:spPr>
          <a:xfrm>
            <a:off x="1223420" y="761759"/>
            <a:ext cx="8699500" cy="628650"/>
          </a:xfrm>
        </p:spPr>
        <p:txBody>
          <a:bodyPr/>
          <a:lstStyle/>
          <a:p>
            <a:r>
              <a:rPr lang="en-AU" altLang="en-US" dirty="0">
                <a:latin typeface="Helvetica" pitchFamily="2" charset="0"/>
                <a:ea typeface="ＭＳ Ｐゴシック" panose="020B0600070205080204" pitchFamily="34" charset="-128"/>
              </a:rPr>
              <a:t>Implementation of Exclusive mode Semaphore</a:t>
            </a:r>
            <a:endParaRPr lang="en-US" altLang="en-US" dirty="0">
              <a:ea typeface="ＭＳ Ｐゴシック" panose="020B0600070205080204" pitchFamily="34" charset="-128"/>
            </a:endParaRPr>
          </a:p>
        </p:txBody>
      </p:sp>
      <p:sp>
        <p:nvSpPr>
          <p:cNvPr id="30722" name="Content Placeholder 2">
            <a:extLst>
              <a:ext uri="{FF2B5EF4-FFF2-40B4-BE49-F238E27FC236}">
                <a16:creationId xmlns:a16="http://schemas.microsoft.com/office/drawing/2014/main" id="{9F10525B-0810-2844-AB72-8E404A3A3319}"/>
              </a:ext>
            </a:extLst>
          </p:cNvPr>
          <p:cNvSpPr>
            <a:spLocks noGrp="1" noChangeArrowheads="1"/>
          </p:cNvSpPr>
          <p:nvPr>
            <p:ph idx="1"/>
          </p:nvPr>
        </p:nvSpPr>
        <p:spPr/>
        <p:txBody>
          <a:bodyPr/>
          <a:lstStyle/>
          <a:p>
            <a:r>
              <a:rPr lang="en-AU" altLang="en-US" dirty="0">
                <a:latin typeface="Helvetica" pitchFamily="2" charset="0"/>
                <a:ea typeface="ＭＳ Ｐゴシック" panose="020B0600070205080204" pitchFamily="34" charset="-128"/>
              </a:rPr>
              <a:t>Pointer to a queue of processes</a:t>
            </a:r>
          </a:p>
          <a:p>
            <a:r>
              <a:rPr lang="en-AU" altLang="en-US" dirty="0">
                <a:latin typeface="Helvetica" pitchFamily="2" charset="0"/>
                <a:ea typeface="ＭＳ Ｐゴシック" panose="020B0600070205080204" pitchFamily="34" charset="-128"/>
              </a:rPr>
              <a:t>If the semaphore is busy but there are no waiters, the pointer is the address of the process that owns the semaphore. </a:t>
            </a:r>
          </a:p>
          <a:p>
            <a:r>
              <a:rPr lang="en-AU" altLang="en-US" dirty="0">
                <a:latin typeface="Helvetica" pitchFamily="2" charset="0"/>
                <a:ea typeface="ＭＳ Ｐゴシック" panose="020B0600070205080204" pitchFamily="34" charset="-128"/>
              </a:rPr>
              <a:t>If some processes are waiting, the semaphore points to a linked list of waiting processes. The process owning the semaphore is at the end of this list.</a:t>
            </a:r>
          </a:p>
          <a:p>
            <a:r>
              <a:rPr lang="en-AU" altLang="en-US" dirty="0">
                <a:latin typeface="Helvetica" pitchFamily="2" charset="0"/>
                <a:ea typeface="ＭＳ Ｐゴシック" panose="020B0600070205080204" pitchFamily="34" charset="-128"/>
              </a:rPr>
              <a:t>After usage, the owner process wakes up the oldest process in the queue (first in, first out scheduler)</a:t>
            </a:r>
            <a:endParaRPr lang="en-US" altLang="en-US" dirty="0">
              <a:latin typeface="Helvetica" pitchFamily="2" charset="0"/>
              <a:ea typeface="ＭＳ Ｐゴシック" panose="020B0600070205080204" pitchFamily="34" charset="-128"/>
            </a:endParaRPr>
          </a:p>
        </p:txBody>
      </p:sp>
    </p:spTree>
    <p:extLst>
      <p:ext uri="{BB962C8B-B14F-4D97-AF65-F5344CB8AC3E}">
        <p14:creationId xmlns:p14="http://schemas.microsoft.com/office/powerpoint/2010/main" val="28712176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a:extLst>
              <a:ext uri="{FF2B5EF4-FFF2-40B4-BE49-F238E27FC236}">
                <a16:creationId xmlns:a16="http://schemas.microsoft.com/office/drawing/2014/main" id="{A4D31289-7D57-C548-9CA2-EEF624751805}"/>
              </a:ext>
            </a:extLst>
          </p:cNvPr>
          <p:cNvSpPr>
            <a:spLocks noGrp="1" noChangeArrowheads="1"/>
          </p:cNvSpPr>
          <p:nvPr>
            <p:ph type="title"/>
          </p:nvPr>
        </p:nvSpPr>
        <p:spPr/>
        <p:txBody>
          <a:bodyPr/>
          <a:lstStyle/>
          <a:p>
            <a:pPr>
              <a:lnSpc>
                <a:spcPts val="3363"/>
              </a:lnSpc>
            </a:pPr>
            <a:r>
              <a:rPr lang="en-AU" altLang="en-US" sz="2800">
                <a:latin typeface="Helvetica" pitchFamily="2" charset="0"/>
                <a:ea typeface="ＭＳ Ｐゴシック" panose="020B0600070205080204" pitchFamily="34" charset="-128"/>
              </a:rPr>
              <a:t>Implementation of Exclusive mode Semaphore</a:t>
            </a:r>
          </a:p>
        </p:txBody>
      </p:sp>
      <p:sp>
        <p:nvSpPr>
          <p:cNvPr id="31746" name="Rectangle 3">
            <a:extLst>
              <a:ext uri="{FF2B5EF4-FFF2-40B4-BE49-F238E27FC236}">
                <a16:creationId xmlns:a16="http://schemas.microsoft.com/office/drawing/2014/main" id="{ED545837-212B-D947-A533-B09BEEF8DA79}"/>
              </a:ext>
            </a:extLst>
          </p:cNvPr>
          <p:cNvSpPr>
            <a:spLocks noGrp="1" noChangeArrowheads="1"/>
          </p:cNvSpPr>
          <p:nvPr>
            <p:ph type="body" idx="1"/>
          </p:nvPr>
        </p:nvSpPr>
        <p:spPr>
          <a:xfrm>
            <a:off x="711200" y="1226656"/>
            <a:ext cx="8018463" cy="5314950"/>
          </a:xfrm>
        </p:spPr>
        <p:txBody>
          <a:bodyPr/>
          <a:lstStyle/>
          <a:p>
            <a:pPr>
              <a:lnSpc>
                <a:spcPts val="3363"/>
              </a:lnSpc>
              <a:spcBef>
                <a:spcPts val="500"/>
              </a:spcBef>
              <a:buFontTx/>
              <a:buNone/>
            </a:pPr>
            <a:r>
              <a:rPr lang="en-US" altLang="en-US" sz="2000" dirty="0">
                <a:latin typeface="Helvetica" pitchFamily="2" charset="0"/>
                <a:ea typeface="ＭＳ Ｐゴシック" panose="020B0600070205080204" pitchFamily="34" charset="-128"/>
              </a:rPr>
              <a:t>type long PID</a:t>
            </a:r>
          </a:p>
          <a:p>
            <a:pPr>
              <a:lnSpc>
                <a:spcPts val="3363"/>
              </a:lnSpc>
              <a:spcBef>
                <a:spcPts val="500"/>
              </a:spcBef>
              <a:buFontTx/>
              <a:buNone/>
            </a:pPr>
            <a:r>
              <a:rPr lang="en-US" altLang="en-US" sz="2000" dirty="0">
                <a:latin typeface="Helvetica" pitchFamily="2" charset="0"/>
                <a:ea typeface="ＭＳ Ｐゴシック" panose="020B0600070205080204" pitchFamily="34" charset="-128"/>
              </a:rPr>
              <a:t>type struct Process{</a:t>
            </a:r>
          </a:p>
          <a:p>
            <a:pPr>
              <a:lnSpc>
                <a:spcPts val="3363"/>
              </a:lnSpc>
              <a:spcBef>
                <a:spcPts val="500"/>
              </a:spcBef>
              <a:buFontTx/>
              <a:buNone/>
            </a:pPr>
            <a:r>
              <a:rPr lang="en-US" altLang="en-US" sz="2000" dirty="0">
                <a:latin typeface="Helvetica" pitchFamily="2" charset="0"/>
                <a:ea typeface="ＭＳ Ｐゴシック" panose="020B0600070205080204" pitchFamily="34" charset="-128"/>
              </a:rPr>
              <a:t>	PID </a:t>
            </a:r>
            <a:r>
              <a:rPr lang="en-US" altLang="en-US" sz="2000" dirty="0" err="1">
                <a:latin typeface="Helvetica" pitchFamily="2" charset="0"/>
                <a:ea typeface="ＭＳ Ｐゴシック" panose="020B0600070205080204" pitchFamily="34" charset="-128"/>
              </a:rPr>
              <a:t>pid</a:t>
            </a:r>
            <a:r>
              <a:rPr lang="en-US" altLang="en-US" sz="2000" dirty="0">
                <a:latin typeface="Helvetica" pitchFamily="2" charset="0"/>
                <a:ea typeface="ＭＳ Ｐゴシック" panose="020B0600070205080204" pitchFamily="34" charset="-128"/>
              </a:rPr>
              <a:t>; /*process ID*/</a:t>
            </a:r>
          </a:p>
          <a:p>
            <a:pPr>
              <a:lnSpc>
                <a:spcPts val="3363"/>
              </a:lnSpc>
              <a:spcBef>
                <a:spcPts val="500"/>
              </a:spcBef>
              <a:buFontTx/>
              <a:buNone/>
            </a:pPr>
            <a:r>
              <a:rPr lang="en-US" altLang="en-US" sz="2000" dirty="0">
                <a:latin typeface="Helvetica" pitchFamily="2" charset="0"/>
                <a:ea typeface="ＭＳ Ｐゴシック" panose="020B0600070205080204" pitchFamily="34" charset="-128"/>
              </a:rPr>
              <a:t>	PCB * </a:t>
            </a:r>
            <a:r>
              <a:rPr lang="en-US" altLang="en-US" sz="2000" dirty="0" err="1">
                <a:latin typeface="Helvetica" pitchFamily="2" charset="0"/>
                <a:ea typeface="ＭＳ Ｐゴシック" panose="020B0600070205080204" pitchFamily="34" charset="-128"/>
              </a:rPr>
              <a:t>sem_wait</a:t>
            </a:r>
            <a:r>
              <a:rPr lang="en-US" altLang="en-US" sz="2000" dirty="0">
                <a:latin typeface="Helvetica" pitchFamily="2" charset="0"/>
                <a:ea typeface="ＭＳ Ｐゴシック" panose="020B0600070205080204" pitchFamily="34" charset="-128"/>
              </a:rPr>
              <a:t>; /* waiting process are put in the queue */ </a:t>
            </a:r>
          </a:p>
          <a:p>
            <a:pPr>
              <a:lnSpc>
                <a:spcPts val="3363"/>
              </a:lnSpc>
              <a:spcBef>
                <a:spcPts val="500"/>
              </a:spcBef>
              <a:buFontTx/>
              <a:buNone/>
            </a:pPr>
            <a:r>
              <a:rPr lang="en-US" altLang="en-US" sz="2000" dirty="0">
                <a:latin typeface="Helvetica" pitchFamily="2" charset="0"/>
                <a:ea typeface="ＭＳ Ｐゴシック" panose="020B0600070205080204" pitchFamily="34" charset="-128"/>
              </a:rPr>
              <a:t>} PCB;</a:t>
            </a:r>
          </a:p>
          <a:p>
            <a:pPr>
              <a:lnSpc>
                <a:spcPts val="3363"/>
              </a:lnSpc>
              <a:spcBef>
                <a:spcPts val="500"/>
              </a:spcBef>
              <a:buFontTx/>
              <a:buNone/>
            </a:pPr>
            <a:r>
              <a:rPr lang="en-US" altLang="en-US" sz="2000" dirty="0">
                <a:latin typeface="Helvetica" pitchFamily="2" charset="0"/>
                <a:ea typeface="ＭＳ Ｐゴシック" panose="020B0600070205080204" pitchFamily="34" charset="-128"/>
              </a:rPr>
              <a:t>PID </a:t>
            </a:r>
            <a:r>
              <a:rPr lang="en-US" altLang="en-US" sz="2000" dirty="0" err="1">
                <a:latin typeface="Helvetica" pitchFamily="2" charset="0"/>
                <a:ea typeface="ＭＳ Ｐゴシック" panose="020B0600070205080204" pitchFamily="34" charset="-128"/>
              </a:rPr>
              <a:t>MyPID</a:t>
            </a:r>
            <a:r>
              <a:rPr lang="en-US" altLang="en-US" sz="2000" dirty="0">
                <a:latin typeface="Helvetica" pitchFamily="2" charset="0"/>
                <a:ea typeface="ＭＳ Ｐゴシック" panose="020B0600070205080204" pitchFamily="34" charset="-128"/>
              </a:rPr>
              <a:t> (void); /* returns the caller’</a:t>
            </a:r>
            <a:r>
              <a:rPr lang="en-US" altLang="ja-JP" sz="2000" dirty="0">
                <a:latin typeface="Helvetica" pitchFamily="2" charset="0"/>
                <a:ea typeface="ＭＳ Ｐゴシック" panose="020B0600070205080204" pitchFamily="34" charset="-128"/>
              </a:rPr>
              <a:t>s process ID */</a:t>
            </a:r>
          </a:p>
          <a:p>
            <a:pPr>
              <a:lnSpc>
                <a:spcPts val="3363"/>
              </a:lnSpc>
              <a:spcBef>
                <a:spcPts val="500"/>
              </a:spcBef>
              <a:buFontTx/>
              <a:buNone/>
            </a:pPr>
            <a:r>
              <a:rPr lang="en-US" altLang="en-US" sz="2000" dirty="0">
                <a:latin typeface="Helvetica" pitchFamily="2" charset="0"/>
                <a:ea typeface="ＭＳ Ｐゴシック" panose="020B0600070205080204" pitchFamily="34" charset="-128"/>
              </a:rPr>
              <a:t>PCB * </a:t>
            </a:r>
            <a:r>
              <a:rPr lang="en-US" altLang="en-US" sz="2000" dirty="0" err="1">
                <a:latin typeface="Helvetica" pitchFamily="2" charset="0"/>
                <a:ea typeface="ＭＳ Ｐゴシック" panose="020B0600070205080204" pitchFamily="34" charset="-128"/>
              </a:rPr>
              <a:t>MyPCB</a:t>
            </a:r>
            <a:r>
              <a:rPr lang="en-US" altLang="en-US" sz="2000" dirty="0">
                <a:latin typeface="Helvetica" pitchFamily="2" charset="0"/>
                <a:ea typeface="ＭＳ Ｐゴシック" panose="020B0600070205080204" pitchFamily="34" charset="-128"/>
              </a:rPr>
              <a:t>(void) </a:t>
            </a:r>
          </a:p>
          <a:p>
            <a:pPr>
              <a:lnSpc>
                <a:spcPts val="3363"/>
              </a:lnSpc>
              <a:spcBef>
                <a:spcPts val="500"/>
              </a:spcBef>
              <a:buFontTx/>
              <a:buNone/>
            </a:pPr>
            <a:r>
              <a:rPr lang="en-US" altLang="en-US" sz="2000" dirty="0">
                <a:latin typeface="Helvetica" pitchFamily="2" charset="0"/>
                <a:ea typeface="ＭＳ Ｐゴシック" panose="020B0600070205080204" pitchFamily="34" charset="-128"/>
              </a:rPr>
              <a:t>/* returns pointer to caller’</a:t>
            </a:r>
            <a:r>
              <a:rPr lang="en-US" altLang="ja-JP" sz="2000" dirty="0">
                <a:latin typeface="Helvetica" pitchFamily="2" charset="0"/>
                <a:ea typeface="ＭＳ Ｐゴシック" panose="020B0600070205080204" pitchFamily="34" charset="-128"/>
              </a:rPr>
              <a:t>s process descriptor */</a:t>
            </a:r>
          </a:p>
          <a:p>
            <a:pPr>
              <a:lnSpc>
                <a:spcPts val="3363"/>
              </a:lnSpc>
              <a:spcBef>
                <a:spcPts val="500"/>
              </a:spcBef>
              <a:buFontTx/>
              <a:buNone/>
            </a:pPr>
            <a:r>
              <a:rPr lang="en-US" altLang="en-US" sz="2000" dirty="0">
                <a:latin typeface="Helvetica" pitchFamily="2" charset="0"/>
                <a:ea typeface="ＭＳ Ｐゴシック" panose="020B0600070205080204" pitchFamily="34" charset="-128"/>
              </a:rPr>
              <a:t>void wait (void); /* suspends  calling process */</a:t>
            </a:r>
          </a:p>
          <a:p>
            <a:pPr>
              <a:lnSpc>
                <a:spcPts val="3363"/>
              </a:lnSpc>
              <a:spcBef>
                <a:spcPts val="500"/>
              </a:spcBef>
              <a:buFontTx/>
              <a:buNone/>
            </a:pPr>
            <a:r>
              <a:rPr lang="en-US" altLang="en-US" sz="2000" dirty="0">
                <a:latin typeface="Helvetica" pitchFamily="2" charset="0"/>
                <a:ea typeface="ＭＳ Ｐゴシック" panose="020B0600070205080204" pitchFamily="34" charset="-128"/>
              </a:rPr>
              <a:t>void wakeup( PCB * him) wakes him.</a:t>
            </a:r>
            <a:endParaRPr lang="en-AU" altLang="en-US" sz="2000" dirty="0">
              <a:latin typeface="Helvetica" pitchFamily="2" charset="0"/>
              <a:ea typeface="ＭＳ Ｐゴシック" panose="020B0600070205080204" pitchFamily="34" charset="-128"/>
            </a:endParaRPr>
          </a:p>
        </p:txBody>
      </p:sp>
    </p:spTree>
    <p:extLst>
      <p:ext uri="{BB962C8B-B14F-4D97-AF65-F5344CB8AC3E}">
        <p14:creationId xmlns:p14="http://schemas.microsoft.com/office/powerpoint/2010/main" val="36384086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3">
            <a:extLst>
              <a:ext uri="{FF2B5EF4-FFF2-40B4-BE49-F238E27FC236}">
                <a16:creationId xmlns:a16="http://schemas.microsoft.com/office/drawing/2014/main" id="{AF870257-30B2-594B-926C-C293853BC8A0}"/>
              </a:ext>
            </a:extLst>
          </p:cNvPr>
          <p:cNvSpPr>
            <a:spLocks noGrp="1" noChangeArrowheads="1"/>
          </p:cNvSpPr>
          <p:nvPr>
            <p:ph type="body" idx="1"/>
          </p:nvPr>
        </p:nvSpPr>
        <p:spPr>
          <a:xfrm>
            <a:off x="4652963" y="250825"/>
            <a:ext cx="4302125" cy="2430463"/>
          </a:xfrm>
          <a:ln w="19050">
            <a:solidFill>
              <a:schemeClr val="accent1"/>
            </a:solidFill>
          </a:ln>
        </p:spPr>
        <p:txBody>
          <a:bodyPr/>
          <a:lstStyle/>
          <a:p>
            <a:pPr>
              <a:lnSpc>
                <a:spcPct val="105000"/>
              </a:lnSpc>
              <a:buFontTx/>
              <a:buNone/>
              <a:defRPr/>
            </a:pPr>
            <a:r>
              <a:rPr lang="en-US" sz="1800" kern="1200" dirty="0">
                <a:latin typeface="Helvetica"/>
                <a:ea typeface="+mn-ea"/>
                <a:cs typeface="Helvetica"/>
              </a:rPr>
              <a:t>type </a:t>
            </a:r>
            <a:r>
              <a:rPr lang="en-US" sz="1800" kern="1200" dirty="0" err="1">
                <a:latin typeface="Helvetica"/>
                <a:ea typeface="+mn-ea"/>
                <a:cs typeface="Helvetica"/>
              </a:rPr>
              <a:t>struct</a:t>
            </a:r>
            <a:r>
              <a:rPr lang="en-US" sz="1800" kern="1200" dirty="0">
                <a:latin typeface="Helvetica"/>
                <a:ea typeface="+mn-ea"/>
                <a:cs typeface="Helvetica"/>
              </a:rPr>
              <a:t> Process{</a:t>
            </a:r>
          </a:p>
          <a:p>
            <a:pPr>
              <a:lnSpc>
                <a:spcPct val="105000"/>
              </a:lnSpc>
              <a:buFontTx/>
              <a:buNone/>
              <a:defRPr/>
            </a:pPr>
            <a:r>
              <a:rPr lang="en-US" sz="1800" kern="1200" dirty="0">
                <a:latin typeface="Helvetica"/>
                <a:ea typeface="+mn-ea"/>
                <a:cs typeface="Helvetica"/>
              </a:rPr>
              <a:t>	PID </a:t>
            </a:r>
            <a:r>
              <a:rPr lang="en-US" sz="1800" kern="1200" dirty="0" err="1">
                <a:latin typeface="Helvetica"/>
                <a:ea typeface="+mn-ea"/>
                <a:cs typeface="Helvetica"/>
              </a:rPr>
              <a:t>pid</a:t>
            </a:r>
            <a:r>
              <a:rPr lang="en-US" sz="1800" kern="1200" dirty="0">
                <a:latin typeface="Helvetica"/>
                <a:ea typeface="+mn-ea"/>
                <a:cs typeface="Helvetica"/>
              </a:rPr>
              <a:t>;</a:t>
            </a:r>
          </a:p>
          <a:p>
            <a:pPr>
              <a:lnSpc>
                <a:spcPct val="105000"/>
              </a:lnSpc>
              <a:buFontTx/>
              <a:buNone/>
              <a:defRPr/>
            </a:pPr>
            <a:r>
              <a:rPr lang="en-US" sz="1800" kern="1200" dirty="0">
                <a:latin typeface="Helvetica"/>
                <a:ea typeface="+mn-ea"/>
                <a:cs typeface="Helvetica"/>
              </a:rPr>
              <a:t>	PCB * </a:t>
            </a:r>
            <a:r>
              <a:rPr lang="en-US" sz="1800" kern="1200" dirty="0" err="1">
                <a:latin typeface="Helvetica"/>
                <a:ea typeface="+mn-ea"/>
                <a:cs typeface="Helvetica"/>
              </a:rPr>
              <a:t>sem_wait</a:t>
            </a:r>
            <a:r>
              <a:rPr lang="en-US" sz="1800" kern="1200" dirty="0">
                <a:latin typeface="Helvetica"/>
                <a:ea typeface="+mn-ea"/>
                <a:cs typeface="Helvetica"/>
              </a:rPr>
              <a:t>;</a:t>
            </a:r>
          </a:p>
          <a:p>
            <a:pPr>
              <a:lnSpc>
                <a:spcPct val="105000"/>
              </a:lnSpc>
              <a:buFontTx/>
              <a:buNone/>
              <a:defRPr/>
            </a:pPr>
            <a:r>
              <a:rPr lang="en-US" sz="1800" kern="1200" dirty="0">
                <a:latin typeface="Helvetica"/>
                <a:ea typeface="+mn-ea"/>
                <a:cs typeface="Helvetica"/>
              </a:rPr>
              <a:t>}PCB;</a:t>
            </a:r>
            <a:endParaRPr lang="en-AU" sz="1800" kern="1200" dirty="0">
              <a:latin typeface="Helvetica"/>
              <a:ea typeface="+mn-ea"/>
              <a:cs typeface="Helvetica"/>
            </a:endParaRPr>
          </a:p>
          <a:p>
            <a:pPr>
              <a:lnSpc>
                <a:spcPct val="105000"/>
              </a:lnSpc>
              <a:spcBef>
                <a:spcPts val="0"/>
              </a:spcBef>
              <a:buFontTx/>
              <a:buNone/>
              <a:defRPr/>
            </a:pPr>
            <a:r>
              <a:rPr lang="en-AU" sz="1800" kern="1200" dirty="0" err="1">
                <a:latin typeface="Helvetica"/>
                <a:ea typeface="+mn-ea"/>
                <a:cs typeface="Helvetica"/>
              </a:rPr>
              <a:t>typedef</a:t>
            </a:r>
            <a:r>
              <a:rPr lang="en-AU" sz="1800" kern="1200" dirty="0">
                <a:latin typeface="Helvetica"/>
                <a:ea typeface="+mn-ea"/>
                <a:cs typeface="Helvetica"/>
              </a:rPr>
              <a:t> PCB *</a:t>
            </a:r>
            <a:r>
              <a:rPr lang="en-AU" sz="1800" kern="1200" dirty="0" err="1">
                <a:latin typeface="Helvetica"/>
                <a:ea typeface="+mn-ea"/>
                <a:cs typeface="Helvetica"/>
              </a:rPr>
              <a:t>Xsemaphore</a:t>
            </a:r>
            <a:endParaRPr lang="en-AU" sz="1800" kern="1200" dirty="0">
              <a:latin typeface="Helvetica"/>
              <a:ea typeface="+mn-ea"/>
              <a:cs typeface="Helvetica"/>
            </a:endParaRPr>
          </a:p>
          <a:p>
            <a:pPr marL="0" indent="0">
              <a:spcBef>
                <a:spcPct val="0"/>
              </a:spcBef>
              <a:buFontTx/>
              <a:buNone/>
              <a:defRPr/>
            </a:pPr>
            <a:r>
              <a:rPr lang="en-AU" altLang="en-US" sz="1800" kern="1200" dirty="0">
                <a:latin typeface="Helvetica" pitchFamily="2" charset="0"/>
                <a:ea typeface="ＭＳ Ｐゴシック" panose="020B0600070205080204" pitchFamily="34" charset="-128"/>
                <a:cs typeface="+mn-cs"/>
              </a:rPr>
              <a:t>Void initialise( </a:t>
            </a:r>
            <a:r>
              <a:rPr lang="en-AU" altLang="en-US" sz="1800" kern="1200" dirty="0" err="1">
                <a:latin typeface="Helvetica" pitchFamily="2" charset="0"/>
                <a:ea typeface="ＭＳ Ｐゴシック" panose="020B0600070205080204" pitchFamily="34" charset="-128"/>
                <a:cs typeface="+mn-cs"/>
              </a:rPr>
              <a:t>Xsemaphore</a:t>
            </a:r>
            <a:r>
              <a:rPr lang="en-AU" altLang="en-US" sz="1800" kern="1200" dirty="0">
                <a:latin typeface="Helvetica" pitchFamily="2" charset="0"/>
                <a:ea typeface="ＭＳ Ｐゴシック" panose="020B0600070205080204" pitchFamily="34" charset="-128"/>
                <a:cs typeface="+mn-cs"/>
              </a:rPr>
              <a:t> *</a:t>
            </a:r>
            <a:r>
              <a:rPr lang="en-AU" altLang="en-US" sz="1800" kern="1200" dirty="0" err="1">
                <a:latin typeface="Helvetica" pitchFamily="2" charset="0"/>
                <a:ea typeface="ＭＳ Ｐゴシック" panose="020B0600070205080204" pitchFamily="34" charset="-128"/>
                <a:cs typeface="+mn-cs"/>
              </a:rPr>
              <a:t>sem</a:t>
            </a:r>
            <a:r>
              <a:rPr lang="en-AU" altLang="en-US" sz="1800" kern="1200" dirty="0">
                <a:latin typeface="Helvetica" pitchFamily="2" charset="0"/>
                <a:ea typeface="ＭＳ Ｐゴシック" panose="020B0600070205080204" pitchFamily="34" charset="-128"/>
                <a:cs typeface="+mn-cs"/>
              </a:rPr>
              <a:t>)</a:t>
            </a:r>
          </a:p>
          <a:p>
            <a:pPr marL="0" indent="0">
              <a:spcBef>
                <a:spcPct val="0"/>
              </a:spcBef>
              <a:buFontTx/>
              <a:buNone/>
              <a:defRPr/>
            </a:pPr>
            <a:r>
              <a:rPr lang="en-AU" altLang="en-US" sz="1800" kern="1200" dirty="0">
                <a:latin typeface="Helvetica" pitchFamily="2" charset="0"/>
                <a:ea typeface="ＭＳ Ｐゴシック" panose="020B0600070205080204" pitchFamily="34" charset="-128"/>
                <a:cs typeface="+mn-cs"/>
              </a:rPr>
              <a:t>{*</a:t>
            </a:r>
            <a:r>
              <a:rPr lang="en-AU" altLang="en-US" sz="1800" kern="1200" dirty="0" err="1">
                <a:latin typeface="Helvetica" pitchFamily="2" charset="0"/>
                <a:ea typeface="ＭＳ Ｐゴシック" panose="020B0600070205080204" pitchFamily="34" charset="-128"/>
                <a:cs typeface="+mn-cs"/>
              </a:rPr>
              <a:t>sem</a:t>
            </a:r>
            <a:r>
              <a:rPr lang="en-AU" altLang="en-US" sz="1800" kern="1200" dirty="0">
                <a:latin typeface="Helvetica" pitchFamily="2" charset="0"/>
                <a:ea typeface="ＭＳ Ｐゴシック" panose="020B0600070205080204" pitchFamily="34" charset="-128"/>
                <a:cs typeface="+mn-cs"/>
              </a:rPr>
              <a:t> = NULL; return;}</a:t>
            </a:r>
          </a:p>
          <a:p>
            <a:pPr>
              <a:lnSpc>
                <a:spcPct val="80000"/>
              </a:lnSpc>
              <a:buFontTx/>
              <a:buNone/>
              <a:defRPr/>
            </a:pPr>
            <a:endParaRPr lang="en-AU" sz="1600" dirty="0">
              <a:latin typeface="Helvetica"/>
              <a:ea typeface="+mn-ea"/>
              <a:cs typeface="Helvetica"/>
            </a:endParaRPr>
          </a:p>
        </p:txBody>
      </p:sp>
      <p:sp>
        <p:nvSpPr>
          <p:cNvPr id="33794" name="Text Box 6">
            <a:extLst>
              <a:ext uri="{FF2B5EF4-FFF2-40B4-BE49-F238E27FC236}">
                <a16:creationId xmlns:a16="http://schemas.microsoft.com/office/drawing/2014/main" id="{58E589E9-B9FB-2944-8ABF-A7381DDEF3B2}"/>
              </a:ext>
            </a:extLst>
          </p:cNvPr>
          <p:cNvSpPr txBox="1">
            <a:spLocks noChangeArrowheads="1"/>
          </p:cNvSpPr>
          <p:nvPr/>
        </p:nvSpPr>
        <p:spPr bwMode="auto">
          <a:xfrm>
            <a:off x="188912" y="2681288"/>
            <a:ext cx="4495801" cy="3970318"/>
          </a:xfrm>
          <a:prstGeom prst="rect">
            <a:avLst/>
          </a:prstGeom>
          <a:noFill/>
          <a:ln w="12700" cap="sq">
            <a:solidFill>
              <a:schemeClr val="accent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spcBef>
                <a:spcPct val="0"/>
              </a:spcBef>
              <a:buFontTx/>
              <a:buNone/>
            </a:pPr>
            <a:r>
              <a:rPr lang="en-AU" altLang="en-US" sz="1800" dirty="0">
                <a:latin typeface="Helvetica" pitchFamily="2" charset="0"/>
              </a:rPr>
              <a:t>void lock(</a:t>
            </a:r>
            <a:r>
              <a:rPr lang="en-AU" altLang="en-US" sz="1800" dirty="0" err="1">
                <a:latin typeface="Helvetica" pitchFamily="2" charset="0"/>
              </a:rPr>
              <a:t>Xsemaphore</a:t>
            </a:r>
            <a:r>
              <a:rPr lang="en-AU" altLang="en-US" sz="1800" dirty="0">
                <a:latin typeface="Helvetica" pitchFamily="2" charset="0"/>
              </a:rPr>
              <a:t> *</a:t>
            </a:r>
            <a:r>
              <a:rPr lang="en-AU" altLang="en-US" sz="1800" dirty="0" err="1">
                <a:latin typeface="Helvetica" pitchFamily="2" charset="0"/>
              </a:rPr>
              <a:t>sem</a:t>
            </a:r>
            <a:r>
              <a:rPr lang="en-AU" altLang="en-US" sz="1800" dirty="0">
                <a:latin typeface="Helvetica" pitchFamily="2" charset="0"/>
              </a:rPr>
              <a:t>){ </a:t>
            </a:r>
          </a:p>
          <a:p>
            <a:pPr>
              <a:spcBef>
                <a:spcPct val="0"/>
              </a:spcBef>
              <a:buFontTx/>
              <a:buNone/>
            </a:pPr>
            <a:r>
              <a:rPr lang="en-AU" altLang="en-US" sz="1800" dirty="0">
                <a:latin typeface="Helvetica" pitchFamily="2" charset="0"/>
              </a:rPr>
              <a:t>   PCB * new = </a:t>
            </a:r>
            <a:r>
              <a:rPr lang="en-AU" altLang="en-US" sz="1800" dirty="0" err="1">
                <a:latin typeface="Helvetica" pitchFamily="2" charset="0"/>
              </a:rPr>
              <a:t>myPCB</a:t>
            </a:r>
            <a:r>
              <a:rPr lang="en-AU" altLang="en-US" sz="1800" dirty="0">
                <a:latin typeface="Helvetica" pitchFamily="2" charset="0"/>
              </a:rPr>
              <a:t>();</a:t>
            </a:r>
          </a:p>
          <a:p>
            <a:pPr>
              <a:spcBef>
                <a:spcPct val="0"/>
              </a:spcBef>
              <a:buFontTx/>
              <a:buNone/>
            </a:pPr>
            <a:r>
              <a:rPr lang="en-AU" altLang="en-US" sz="1800" dirty="0">
                <a:latin typeface="Helvetica" pitchFamily="2" charset="0"/>
              </a:rPr>
              <a:t>   PCB * old   = NULL;</a:t>
            </a:r>
          </a:p>
          <a:p>
            <a:pPr>
              <a:spcBef>
                <a:spcPct val="0"/>
              </a:spcBef>
              <a:buFontTx/>
              <a:buNone/>
            </a:pPr>
            <a:r>
              <a:rPr lang="en-AU" altLang="en-US" sz="1800" dirty="0">
                <a:latin typeface="Helvetica" pitchFamily="2" charset="0"/>
              </a:rPr>
              <a:t> </a:t>
            </a:r>
            <a:r>
              <a:rPr lang="en-AU" altLang="en-US" sz="1800" dirty="0">
                <a:solidFill>
                  <a:srgbClr val="0432FF"/>
                </a:solidFill>
                <a:latin typeface="Helvetica" pitchFamily="2" charset="0"/>
              </a:rPr>
              <a:t>/*put the process in the </a:t>
            </a:r>
            <a:r>
              <a:rPr lang="en-AU" altLang="en-US" sz="1800" dirty="0" err="1">
                <a:solidFill>
                  <a:srgbClr val="0432FF"/>
                </a:solidFill>
                <a:latin typeface="Helvetica" pitchFamily="2" charset="0"/>
              </a:rPr>
              <a:t>semWait</a:t>
            </a:r>
            <a:r>
              <a:rPr lang="en-AU" altLang="en-US" sz="1800" dirty="0">
                <a:solidFill>
                  <a:srgbClr val="0432FF"/>
                </a:solidFill>
                <a:latin typeface="Helvetica" pitchFamily="2" charset="0"/>
              </a:rPr>
              <a:t> queue*/</a:t>
            </a:r>
          </a:p>
          <a:p>
            <a:pPr>
              <a:spcBef>
                <a:spcPct val="0"/>
              </a:spcBef>
              <a:buFontTx/>
              <a:buNone/>
            </a:pPr>
            <a:r>
              <a:rPr lang="en-AU" altLang="en-US" sz="1800" dirty="0">
                <a:latin typeface="Helvetica" pitchFamily="2" charset="0"/>
              </a:rPr>
              <a:t>   do{ </a:t>
            </a:r>
          </a:p>
          <a:p>
            <a:pPr>
              <a:spcBef>
                <a:spcPct val="0"/>
              </a:spcBef>
              <a:buFontTx/>
              <a:buNone/>
            </a:pPr>
            <a:r>
              <a:rPr lang="en-AU" altLang="en-US" sz="1800" dirty="0">
                <a:latin typeface="Helvetica" pitchFamily="2" charset="0"/>
              </a:rPr>
              <a:t>       new -&gt;</a:t>
            </a:r>
            <a:r>
              <a:rPr lang="en-AU" altLang="en-US" sz="1800" dirty="0" err="1">
                <a:latin typeface="Helvetica" pitchFamily="2" charset="0"/>
              </a:rPr>
              <a:t>semWait</a:t>
            </a:r>
            <a:r>
              <a:rPr lang="en-AU" altLang="en-US" sz="1800" dirty="0">
                <a:latin typeface="Helvetica" pitchFamily="2" charset="0"/>
              </a:rPr>
              <a:t> = old;</a:t>
            </a:r>
          </a:p>
          <a:p>
            <a:pPr>
              <a:spcBef>
                <a:spcPct val="0"/>
              </a:spcBef>
              <a:buFontTx/>
              <a:buNone/>
            </a:pPr>
            <a:r>
              <a:rPr lang="en-AU" altLang="en-US" sz="1800" dirty="0">
                <a:latin typeface="Helvetica" pitchFamily="2" charset="0"/>
              </a:rPr>
              <a:t>   } while(! </a:t>
            </a:r>
            <a:r>
              <a:rPr lang="en-US" altLang="en-US" sz="1800" dirty="0">
                <a:latin typeface="Helvetica" pitchFamily="2" charset="0"/>
              </a:rPr>
              <a:t>c</a:t>
            </a:r>
            <a:r>
              <a:rPr lang="en-AU" altLang="en-US" sz="1800" dirty="0">
                <a:latin typeface="Helvetica" pitchFamily="2" charset="0"/>
              </a:rPr>
              <a:t>s(</a:t>
            </a:r>
            <a:r>
              <a:rPr lang="en-AU" altLang="en-US" sz="1800" dirty="0" err="1">
                <a:latin typeface="Helvetica" pitchFamily="2" charset="0"/>
              </a:rPr>
              <a:t>sem</a:t>
            </a:r>
            <a:r>
              <a:rPr lang="en-AU" altLang="en-US" sz="1800" dirty="0">
                <a:latin typeface="Helvetica" pitchFamily="2" charset="0"/>
              </a:rPr>
              <a:t>, &amp;old, &amp;new));</a:t>
            </a:r>
          </a:p>
          <a:p>
            <a:pPr>
              <a:spcBef>
                <a:spcPct val="0"/>
              </a:spcBef>
              <a:buFontTx/>
              <a:buNone/>
            </a:pPr>
            <a:r>
              <a:rPr lang="en-AU" altLang="en-US" sz="1800" dirty="0">
                <a:solidFill>
                  <a:srgbClr val="0432FF"/>
                </a:solidFill>
                <a:latin typeface="Helvetica" pitchFamily="2" charset="0"/>
              </a:rPr>
              <a:t>/*if queue not null then must wait for a wakeup from the semaphore owner*/</a:t>
            </a:r>
          </a:p>
          <a:p>
            <a:pPr>
              <a:spcBef>
                <a:spcPct val="0"/>
              </a:spcBef>
              <a:buFontTx/>
              <a:buNone/>
            </a:pPr>
            <a:r>
              <a:rPr lang="en-AU" altLang="en-US" sz="1800" dirty="0">
                <a:latin typeface="Helvetica" pitchFamily="2" charset="0"/>
              </a:rPr>
              <a:t>   if (old != NULL) wait() </a:t>
            </a:r>
            <a:r>
              <a:rPr lang="en-AU" altLang="en-US" sz="1800" dirty="0">
                <a:solidFill>
                  <a:srgbClr val="00B050"/>
                </a:solidFill>
                <a:latin typeface="Helvetica" pitchFamily="2" charset="0"/>
              </a:rPr>
              <a:t>% OS call</a:t>
            </a:r>
          </a:p>
          <a:p>
            <a:pPr>
              <a:spcBef>
                <a:spcPct val="0"/>
              </a:spcBef>
              <a:buFontTx/>
              <a:buNone/>
            </a:pPr>
            <a:r>
              <a:rPr lang="en-AU" altLang="en-US" sz="1800" dirty="0">
                <a:latin typeface="Helvetica" pitchFamily="2" charset="0"/>
              </a:rPr>
              <a:t>   return;</a:t>
            </a:r>
          </a:p>
          <a:p>
            <a:pPr>
              <a:spcBef>
                <a:spcPct val="0"/>
              </a:spcBef>
              <a:buFontTx/>
              <a:buNone/>
            </a:pPr>
            <a:r>
              <a:rPr lang="en-AU" altLang="en-US" sz="1800" dirty="0">
                <a:latin typeface="Helvetica" pitchFamily="2" charset="0"/>
              </a:rPr>
              <a:t>}</a:t>
            </a:r>
          </a:p>
          <a:p>
            <a:pPr>
              <a:spcBef>
                <a:spcPct val="0"/>
              </a:spcBef>
              <a:buFontTx/>
              <a:buNone/>
            </a:pPr>
            <a:endParaRPr lang="en-AU" altLang="en-US" sz="1800" dirty="0">
              <a:latin typeface="Helvetica" pitchFamily="2" charset="0"/>
            </a:endParaRPr>
          </a:p>
          <a:p>
            <a:pPr>
              <a:spcBef>
                <a:spcPct val="0"/>
              </a:spcBef>
              <a:buFontTx/>
              <a:buNone/>
            </a:pPr>
            <a:endParaRPr lang="en-AU" altLang="en-US" sz="1800" dirty="0">
              <a:latin typeface="Helvetica" pitchFamily="2" charset="0"/>
            </a:endParaRPr>
          </a:p>
        </p:txBody>
      </p:sp>
      <p:sp>
        <p:nvSpPr>
          <p:cNvPr id="33795" name="Text Box 7">
            <a:extLst>
              <a:ext uri="{FF2B5EF4-FFF2-40B4-BE49-F238E27FC236}">
                <a16:creationId xmlns:a16="http://schemas.microsoft.com/office/drawing/2014/main" id="{55C06351-6B69-934B-BB5A-619458B0215C}"/>
              </a:ext>
            </a:extLst>
          </p:cNvPr>
          <p:cNvSpPr txBox="1">
            <a:spLocks noChangeArrowheads="1"/>
          </p:cNvSpPr>
          <p:nvPr/>
        </p:nvSpPr>
        <p:spPr bwMode="auto">
          <a:xfrm>
            <a:off x="314725" y="1224485"/>
            <a:ext cx="4300538"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spcBef>
                <a:spcPct val="50000"/>
              </a:spcBef>
              <a:buFontTx/>
              <a:buNone/>
            </a:pPr>
            <a:r>
              <a:rPr lang="en-AU" altLang="en-US" sz="2400" b="1" dirty="0">
                <a:latin typeface="Helvetica" pitchFamily="2" charset="0"/>
              </a:rPr>
              <a:t>Implementation of exclusive lock semaphore operations</a:t>
            </a:r>
            <a:endParaRPr lang="en-US" altLang="en-US" sz="2400" b="1" dirty="0">
              <a:latin typeface="Helvetica" pitchFamily="2" charset="0"/>
            </a:endParaRPr>
          </a:p>
        </p:txBody>
      </p:sp>
      <p:sp>
        <p:nvSpPr>
          <p:cNvPr id="33796" name="Rectangle 8">
            <a:extLst>
              <a:ext uri="{FF2B5EF4-FFF2-40B4-BE49-F238E27FC236}">
                <a16:creationId xmlns:a16="http://schemas.microsoft.com/office/drawing/2014/main" id="{1513CC25-24D1-954A-BC9C-DD9DF97742FD}"/>
              </a:ext>
            </a:extLst>
          </p:cNvPr>
          <p:cNvSpPr>
            <a:spLocks noChangeArrowheads="1"/>
          </p:cNvSpPr>
          <p:nvPr/>
        </p:nvSpPr>
        <p:spPr bwMode="auto">
          <a:xfrm>
            <a:off x="4684713" y="2681288"/>
            <a:ext cx="4303712" cy="3925887"/>
          </a:xfrm>
          <a:prstGeom prst="rect">
            <a:avLst/>
          </a:prstGeom>
          <a:noFill/>
          <a:ln w="12700">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AU" altLang="en-US" sz="1800" dirty="0">
                <a:latin typeface="Helvetica" pitchFamily="2" charset="0"/>
              </a:rPr>
              <a:t>void unlock(</a:t>
            </a:r>
            <a:r>
              <a:rPr lang="en-AU" altLang="en-US" sz="1800" dirty="0" err="1">
                <a:latin typeface="Helvetica" pitchFamily="2" charset="0"/>
              </a:rPr>
              <a:t>Xsemphore</a:t>
            </a:r>
            <a:r>
              <a:rPr lang="en-AU" altLang="en-US" sz="1800" dirty="0">
                <a:latin typeface="Helvetica" pitchFamily="2" charset="0"/>
              </a:rPr>
              <a:t> *</a:t>
            </a:r>
            <a:r>
              <a:rPr lang="en-AU" altLang="en-US" sz="1800" dirty="0" err="1">
                <a:latin typeface="Helvetica" pitchFamily="2" charset="0"/>
              </a:rPr>
              <a:t>sem</a:t>
            </a:r>
            <a:r>
              <a:rPr lang="en-AU" altLang="en-US" sz="1800" dirty="0">
                <a:latin typeface="Helvetica" pitchFamily="2" charset="0"/>
              </a:rPr>
              <a:t>){</a:t>
            </a:r>
          </a:p>
          <a:p>
            <a:pPr>
              <a:buFontTx/>
              <a:buNone/>
            </a:pPr>
            <a:r>
              <a:rPr lang="en-AU" altLang="en-US" sz="1800" dirty="0">
                <a:latin typeface="Helvetica" pitchFamily="2" charset="0"/>
              </a:rPr>
              <a:t>   PCB * new = NULL;</a:t>
            </a:r>
          </a:p>
          <a:p>
            <a:pPr>
              <a:buFontTx/>
              <a:buNone/>
            </a:pPr>
            <a:r>
              <a:rPr lang="en-AU" altLang="en-US" sz="1800" dirty="0">
                <a:latin typeface="Helvetica" pitchFamily="2" charset="0"/>
              </a:rPr>
              <a:t>   PCB * old   = </a:t>
            </a:r>
            <a:r>
              <a:rPr lang="en-AU" altLang="en-US" sz="1800" dirty="0" err="1">
                <a:latin typeface="Helvetica" pitchFamily="2" charset="0"/>
              </a:rPr>
              <a:t>myPCB</a:t>
            </a:r>
            <a:r>
              <a:rPr lang="en-AU" altLang="en-US" sz="1800" dirty="0">
                <a:latin typeface="Helvetica" pitchFamily="2" charset="0"/>
              </a:rPr>
              <a:t>();</a:t>
            </a:r>
          </a:p>
          <a:p>
            <a:pPr>
              <a:buFontTx/>
              <a:buNone/>
            </a:pPr>
            <a:r>
              <a:rPr lang="en-AU" altLang="en-US" sz="1800" dirty="0">
                <a:latin typeface="Helvetica" pitchFamily="2" charset="0"/>
              </a:rPr>
              <a:t>    if(cs(</a:t>
            </a:r>
            <a:r>
              <a:rPr lang="en-AU" altLang="en-US" sz="1800" dirty="0" err="1">
                <a:latin typeface="Helvetica" pitchFamily="2" charset="0"/>
              </a:rPr>
              <a:t>sem</a:t>
            </a:r>
            <a:r>
              <a:rPr lang="en-AU" altLang="en-US" sz="1800" dirty="0">
                <a:latin typeface="Helvetica" pitchFamily="2" charset="0"/>
              </a:rPr>
              <a:t>, &amp;old, &amp;new)) return;</a:t>
            </a:r>
          </a:p>
          <a:p>
            <a:pPr>
              <a:buFontTx/>
              <a:buNone/>
            </a:pPr>
            <a:r>
              <a:rPr lang="en-AU" altLang="en-US" sz="1800" dirty="0">
                <a:latin typeface="Helvetica" pitchFamily="2" charset="0"/>
              </a:rPr>
              <a:t>	while(old-&gt;</a:t>
            </a:r>
            <a:r>
              <a:rPr lang="en-AU" altLang="en-US" sz="1800" dirty="0" err="1">
                <a:latin typeface="Helvetica" pitchFamily="2" charset="0"/>
              </a:rPr>
              <a:t>semWait</a:t>
            </a:r>
            <a:r>
              <a:rPr lang="en-AU" altLang="en-US" sz="1800" dirty="0">
                <a:latin typeface="Helvetica" pitchFamily="2" charset="0"/>
              </a:rPr>
              <a:t> !=</a:t>
            </a:r>
            <a:r>
              <a:rPr lang="en-AU" altLang="en-US" sz="1800" dirty="0" err="1">
                <a:latin typeface="Helvetica" pitchFamily="2" charset="0"/>
              </a:rPr>
              <a:t>myPCB</a:t>
            </a:r>
            <a:r>
              <a:rPr lang="en-AU" altLang="en-US" sz="1800" dirty="0">
                <a:latin typeface="Helvetica" pitchFamily="2" charset="0"/>
              </a:rPr>
              <a:t>()){</a:t>
            </a:r>
          </a:p>
          <a:p>
            <a:pPr>
              <a:buFontTx/>
              <a:buNone/>
            </a:pPr>
            <a:r>
              <a:rPr lang="en-AU" altLang="en-US" sz="1800" dirty="0">
                <a:latin typeface="Helvetica" pitchFamily="2" charset="0"/>
              </a:rPr>
              <a:t>            old = old-&gt;</a:t>
            </a:r>
            <a:r>
              <a:rPr lang="en-AU" altLang="en-US" sz="1800" dirty="0" err="1">
                <a:latin typeface="Helvetica" pitchFamily="2" charset="0"/>
              </a:rPr>
              <a:t>semWait</a:t>
            </a:r>
            <a:endParaRPr lang="en-AU" altLang="en-US" sz="1800" dirty="0">
              <a:latin typeface="Helvetica" pitchFamily="2" charset="0"/>
            </a:endParaRPr>
          </a:p>
          <a:p>
            <a:pPr>
              <a:buFontTx/>
              <a:buNone/>
            </a:pPr>
            <a:r>
              <a:rPr lang="en-AU" altLang="en-US" sz="1800" dirty="0">
                <a:latin typeface="Helvetica" pitchFamily="2" charset="0"/>
              </a:rPr>
              <a:t>	}</a:t>
            </a:r>
          </a:p>
          <a:p>
            <a:pPr>
              <a:buFontTx/>
              <a:buNone/>
            </a:pPr>
            <a:r>
              <a:rPr lang="en-AU" altLang="en-US" sz="1800" dirty="0">
                <a:latin typeface="Helvetica" pitchFamily="2" charset="0"/>
              </a:rPr>
              <a:t>	old-&gt;</a:t>
            </a:r>
            <a:r>
              <a:rPr lang="en-AU" altLang="en-US" sz="1800" dirty="0" err="1">
                <a:latin typeface="Helvetica" pitchFamily="2" charset="0"/>
              </a:rPr>
              <a:t>semWait</a:t>
            </a:r>
            <a:r>
              <a:rPr lang="en-AU" altLang="en-US" sz="1800" dirty="0">
                <a:latin typeface="Helvetica" pitchFamily="2" charset="0"/>
              </a:rPr>
              <a:t> = NULL;</a:t>
            </a:r>
          </a:p>
          <a:p>
            <a:pPr>
              <a:buFontTx/>
              <a:buNone/>
            </a:pPr>
            <a:r>
              <a:rPr lang="en-AU" altLang="en-US" sz="1800" dirty="0">
                <a:latin typeface="Helvetica" pitchFamily="2" charset="0"/>
              </a:rPr>
              <a:t>    </a:t>
            </a:r>
            <a:r>
              <a:rPr lang="en-AU" altLang="en-US" sz="1800" dirty="0">
                <a:solidFill>
                  <a:srgbClr val="0432FF"/>
                </a:solidFill>
                <a:latin typeface="Helvetica" pitchFamily="2" charset="0"/>
              </a:rPr>
              <a:t> /*wake up the oldest process (first in, first out scheduler)*/</a:t>
            </a:r>
          </a:p>
          <a:p>
            <a:pPr>
              <a:buFontTx/>
              <a:buNone/>
            </a:pPr>
            <a:r>
              <a:rPr lang="en-AU" altLang="en-US" sz="1800" dirty="0">
                <a:latin typeface="Helvetica" pitchFamily="2" charset="0"/>
              </a:rPr>
              <a:t>	wakeup(old); </a:t>
            </a:r>
            <a:r>
              <a:rPr lang="en-AU" altLang="en-US" sz="1800" dirty="0">
                <a:solidFill>
                  <a:srgbClr val="00B050"/>
                </a:solidFill>
                <a:latin typeface="Helvetica" pitchFamily="2" charset="0"/>
              </a:rPr>
              <a:t>% OS Call</a:t>
            </a:r>
          </a:p>
          <a:p>
            <a:pPr>
              <a:buFontTx/>
              <a:buNone/>
            </a:pPr>
            <a:r>
              <a:rPr lang="en-AU" altLang="en-US" sz="1800" dirty="0">
                <a:latin typeface="Helvetica" pitchFamily="2" charset="0"/>
              </a:rPr>
              <a:t>}</a:t>
            </a:r>
          </a:p>
          <a:p>
            <a:pPr>
              <a:buFontTx/>
              <a:buNone/>
            </a:pPr>
            <a:endParaRPr lang="en-AU" altLang="en-US" sz="1800" dirty="0">
              <a:latin typeface="Helvetica" pitchFamily="2" charset="0"/>
            </a:endParaRPr>
          </a:p>
          <a:p>
            <a:pPr>
              <a:buFontTx/>
              <a:buNone/>
            </a:pPr>
            <a:endParaRPr lang="en-AU" altLang="en-US" sz="1800" dirty="0">
              <a:latin typeface="Helvetica" pitchFamily="2" charset="0"/>
            </a:endParaRPr>
          </a:p>
        </p:txBody>
      </p:sp>
    </p:spTree>
    <p:extLst>
      <p:ext uri="{BB962C8B-B14F-4D97-AF65-F5344CB8AC3E}">
        <p14:creationId xmlns:p14="http://schemas.microsoft.com/office/powerpoint/2010/main" val="3770685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Content Placeholder 4">
            <a:extLst>
              <a:ext uri="{FF2B5EF4-FFF2-40B4-BE49-F238E27FC236}">
                <a16:creationId xmlns:a16="http://schemas.microsoft.com/office/drawing/2014/main" id="{9FB9A30E-EBFA-2042-A554-6D349D146D4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09550" y="903288"/>
            <a:ext cx="8407400" cy="5200650"/>
          </a:xfrm>
        </p:spPr>
      </p:pic>
    </p:spTree>
    <p:extLst>
      <p:ext uri="{BB962C8B-B14F-4D97-AF65-F5344CB8AC3E}">
        <p14:creationId xmlns:p14="http://schemas.microsoft.com/office/powerpoint/2010/main" val="19355995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135">
            <a:extLst>
              <a:ext uri="{FF2B5EF4-FFF2-40B4-BE49-F238E27FC236}">
                <a16:creationId xmlns:a16="http://schemas.microsoft.com/office/drawing/2014/main" id="{B11F4EEF-008B-9858-5C6E-E3ACDC4624DF}"/>
              </a:ext>
            </a:extLst>
          </p:cNvPr>
          <p:cNvSpPr/>
          <p:nvPr/>
        </p:nvSpPr>
        <p:spPr>
          <a:xfrm>
            <a:off x="3144405" y="1470716"/>
            <a:ext cx="1841740"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Efficiency</a:t>
            </a:r>
            <a:endParaRPr b="1" i="0" u="none" strike="noStrike" cap="none" dirty="0">
              <a:solidFill>
                <a:schemeClr val="dk1"/>
              </a:solidFill>
              <a:latin typeface="Arial"/>
              <a:ea typeface="Arial"/>
              <a:cs typeface="Arial"/>
              <a:sym typeface="Arial"/>
            </a:endParaRPr>
          </a:p>
        </p:txBody>
      </p:sp>
      <p:sp>
        <p:nvSpPr>
          <p:cNvPr id="4" name="Title 3">
            <a:extLst>
              <a:ext uri="{FF2B5EF4-FFF2-40B4-BE49-F238E27FC236}">
                <a16:creationId xmlns:a16="http://schemas.microsoft.com/office/drawing/2014/main" id="{DD897A86-F504-2F48-C80A-D68ABF393E06}"/>
              </a:ext>
            </a:extLst>
          </p:cNvPr>
          <p:cNvSpPr>
            <a:spLocks noGrp="1"/>
          </p:cNvSpPr>
          <p:nvPr>
            <p:ph type="title"/>
          </p:nvPr>
        </p:nvSpPr>
        <p:spPr/>
        <p:txBody>
          <a:bodyPr/>
          <a:lstStyle/>
          <a:p>
            <a:r>
              <a:rPr lang="en-US" dirty="0"/>
              <a:t>Core Concepts of Database management system </a:t>
            </a:r>
          </a:p>
        </p:txBody>
      </p:sp>
      <p:sp>
        <p:nvSpPr>
          <p:cNvPr id="15" name="Shape 129">
            <a:extLst>
              <a:ext uri="{FF2B5EF4-FFF2-40B4-BE49-F238E27FC236}">
                <a16:creationId xmlns:a16="http://schemas.microsoft.com/office/drawing/2014/main" id="{EEB9042E-C798-28C6-D9F1-DA53CE8CEEBC}"/>
              </a:ext>
            </a:extLst>
          </p:cNvPr>
          <p:cNvSpPr/>
          <p:nvPr/>
        </p:nvSpPr>
        <p:spPr>
          <a:xfrm>
            <a:off x="3185757" y="1812098"/>
            <a:ext cx="1684642" cy="335972"/>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Hardware</a:t>
            </a:r>
          </a:p>
        </p:txBody>
      </p:sp>
      <p:sp>
        <p:nvSpPr>
          <p:cNvPr id="21" name="Shape 135">
            <a:extLst>
              <a:ext uri="{FF2B5EF4-FFF2-40B4-BE49-F238E27FC236}">
                <a16:creationId xmlns:a16="http://schemas.microsoft.com/office/drawing/2014/main" id="{814347BC-3A38-634E-89A2-CEC3250A01CB}"/>
              </a:ext>
            </a:extLst>
          </p:cNvPr>
          <p:cNvSpPr/>
          <p:nvPr/>
        </p:nvSpPr>
        <p:spPr>
          <a:xfrm>
            <a:off x="260008" y="1893121"/>
            <a:ext cx="2520299" cy="2636567"/>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i="0" u="none" strike="noStrike" cap="none" dirty="0">
                <a:solidFill>
                  <a:schemeClr val="dk1"/>
                </a:solidFill>
                <a:latin typeface="Arial"/>
                <a:ea typeface="Arial"/>
                <a:cs typeface="Arial"/>
                <a:sym typeface="Arial"/>
              </a:rPr>
              <a:t>Database performance metrics</a:t>
            </a:r>
            <a:endParaRPr b="1" i="0" u="none" strike="noStrike" cap="none" dirty="0">
              <a:solidFill>
                <a:schemeClr val="dk1"/>
              </a:solidFill>
              <a:latin typeface="Arial"/>
              <a:ea typeface="Arial"/>
              <a:cs typeface="Arial"/>
              <a:sym typeface="Arial"/>
            </a:endParaRPr>
          </a:p>
        </p:txBody>
      </p:sp>
      <p:sp>
        <p:nvSpPr>
          <p:cNvPr id="22" name="Shape 136">
            <a:extLst>
              <a:ext uri="{FF2B5EF4-FFF2-40B4-BE49-F238E27FC236}">
                <a16:creationId xmlns:a16="http://schemas.microsoft.com/office/drawing/2014/main" id="{9F0E3167-867D-7ADF-FBAC-F52FFE0BA4C0}"/>
              </a:ext>
            </a:extLst>
          </p:cNvPr>
          <p:cNvSpPr/>
          <p:nvPr/>
        </p:nvSpPr>
        <p:spPr>
          <a:xfrm>
            <a:off x="332016" y="397111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Security &amp; </a:t>
            </a:r>
            <a:r>
              <a:rPr lang="en-AU" sz="1600" b="0" i="0" u="sng" strike="noStrike" cap="none" dirty="0">
                <a:solidFill>
                  <a:schemeClr val="dk1"/>
                </a:solidFill>
                <a:latin typeface="Arial"/>
                <a:ea typeface="Arial"/>
                <a:cs typeface="Arial"/>
                <a:sym typeface="Arial"/>
              </a:rPr>
              <a:t>Reliability</a:t>
            </a:r>
          </a:p>
        </p:txBody>
      </p:sp>
      <p:sp>
        <p:nvSpPr>
          <p:cNvPr id="23" name="Shape 137">
            <a:extLst>
              <a:ext uri="{FF2B5EF4-FFF2-40B4-BE49-F238E27FC236}">
                <a16:creationId xmlns:a16="http://schemas.microsoft.com/office/drawing/2014/main" id="{85BD1A78-55F1-CE86-3DDA-48EEDFF7974F}"/>
              </a:ext>
            </a:extLst>
          </p:cNvPr>
          <p:cNvSpPr/>
          <p:nvPr/>
        </p:nvSpPr>
        <p:spPr>
          <a:xfrm>
            <a:off x="332016" y="3251038"/>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sng" strike="noStrike" cap="none" dirty="0">
                <a:solidFill>
                  <a:schemeClr val="dk1"/>
                </a:solidFill>
                <a:latin typeface="Arial"/>
                <a:ea typeface="Arial"/>
                <a:cs typeface="Arial"/>
                <a:sym typeface="Arial"/>
              </a:rPr>
              <a:t>Effectiveness</a:t>
            </a:r>
          </a:p>
        </p:txBody>
      </p:sp>
      <p:sp>
        <p:nvSpPr>
          <p:cNvPr id="24" name="Shape 138">
            <a:extLst>
              <a:ext uri="{FF2B5EF4-FFF2-40B4-BE49-F238E27FC236}">
                <a16:creationId xmlns:a16="http://schemas.microsoft.com/office/drawing/2014/main" id="{65BC1796-8623-F8F1-37D3-CCD4FCF6C1A5}"/>
              </a:ext>
            </a:extLst>
          </p:cNvPr>
          <p:cNvSpPr/>
          <p:nvPr/>
        </p:nvSpPr>
        <p:spPr>
          <a:xfrm>
            <a:off x="332016" y="253095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sng" strike="noStrike" cap="none" dirty="0">
                <a:solidFill>
                  <a:schemeClr val="dk1"/>
                </a:solidFill>
                <a:latin typeface="Arial"/>
                <a:ea typeface="Arial"/>
                <a:cs typeface="Arial"/>
                <a:sym typeface="Arial"/>
              </a:rPr>
              <a:t>Efficiency/speed</a:t>
            </a:r>
          </a:p>
        </p:txBody>
      </p:sp>
      <p:sp>
        <p:nvSpPr>
          <p:cNvPr id="43" name="Shape 129">
            <a:extLst>
              <a:ext uri="{FF2B5EF4-FFF2-40B4-BE49-F238E27FC236}">
                <a16:creationId xmlns:a16="http://schemas.microsoft.com/office/drawing/2014/main" id="{10E4AD70-ED0F-53F8-3F74-71999AC11B42}"/>
              </a:ext>
            </a:extLst>
          </p:cNvPr>
          <p:cNvSpPr/>
          <p:nvPr/>
        </p:nvSpPr>
        <p:spPr>
          <a:xfrm>
            <a:off x="3185756" y="2227960"/>
            <a:ext cx="1684642" cy="490596"/>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Software/ DB tuning</a:t>
            </a:r>
          </a:p>
        </p:txBody>
      </p:sp>
      <p:cxnSp>
        <p:nvCxnSpPr>
          <p:cNvPr id="46" name="Straight Arrow Connector 45">
            <a:extLst>
              <a:ext uri="{FF2B5EF4-FFF2-40B4-BE49-F238E27FC236}">
                <a16:creationId xmlns:a16="http://schemas.microsoft.com/office/drawing/2014/main" id="{2D5670E6-CAE9-979D-A31F-C5E4E57CD9CE}"/>
              </a:ext>
            </a:extLst>
          </p:cNvPr>
          <p:cNvCxnSpPr>
            <a:stCxn id="24" idx="3"/>
          </p:cNvCxnSpPr>
          <p:nvPr/>
        </p:nvCxnSpPr>
        <p:spPr>
          <a:xfrm flipV="1">
            <a:off x="2708316" y="2199190"/>
            <a:ext cx="436089" cy="58376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58" name="Shape 135">
            <a:extLst>
              <a:ext uri="{FF2B5EF4-FFF2-40B4-BE49-F238E27FC236}">
                <a16:creationId xmlns:a16="http://schemas.microsoft.com/office/drawing/2014/main" id="{B153083E-9767-DE9F-D9CB-981BE3E68224}"/>
              </a:ext>
            </a:extLst>
          </p:cNvPr>
          <p:cNvSpPr/>
          <p:nvPr/>
        </p:nvSpPr>
        <p:spPr>
          <a:xfrm>
            <a:off x="3113764" y="3116679"/>
            <a:ext cx="1872381"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Effectiveness</a:t>
            </a:r>
            <a:endParaRPr b="1" i="0" u="none" strike="noStrike" cap="none" dirty="0">
              <a:solidFill>
                <a:schemeClr val="dk1"/>
              </a:solidFill>
              <a:latin typeface="Arial"/>
              <a:ea typeface="Arial"/>
              <a:cs typeface="Arial"/>
              <a:sym typeface="Arial"/>
            </a:endParaRPr>
          </a:p>
        </p:txBody>
      </p:sp>
      <p:sp>
        <p:nvSpPr>
          <p:cNvPr id="59" name="Shape 129">
            <a:extLst>
              <a:ext uri="{FF2B5EF4-FFF2-40B4-BE49-F238E27FC236}">
                <a16:creationId xmlns:a16="http://schemas.microsoft.com/office/drawing/2014/main" id="{9768DC3F-92AC-38A6-F90D-FDB2EAA79DE0}"/>
              </a:ext>
            </a:extLst>
          </p:cNvPr>
          <p:cNvSpPr/>
          <p:nvPr/>
        </p:nvSpPr>
        <p:spPr>
          <a:xfrm>
            <a:off x="3201687" y="3504313"/>
            <a:ext cx="1668712"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Concurrent users</a:t>
            </a:r>
          </a:p>
        </p:txBody>
      </p:sp>
      <p:sp>
        <p:nvSpPr>
          <p:cNvPr id="60" name="Shape 129">
            <a:extLst>
              <a:ext uri="{FF2B5EF4-FFF2-40B4-BE49-F238E27FC236}">
                <a16:creationId xmlns:a16="http://schemas.microsoft.com/office/drawing/2014/main" id="{063918BC-8BF4-E4FE-6580-698382034F9C}"/>
              </a:ext>
            </a:extLst>
          </p:cNvPr>
          <p:cNvSpPr/>
          <p:nvPr/>
        </p:nvSpPr>
        <p:spPr>
          <a:xfrm>
            <a:off x="3215598" y="4063347"/>
            <a:ext cx="1668712" cy="33260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Transactions</a:t>
            </a:r>
          </a:p>
        </p:txBody>
      </p:sp>
      <p:cxnSp>
        <p:nvCxnSpPr>
          <p:cNvPr id="63" name="Straight Arrow Connector 62">
            <a:extLst>
              <a:ext uri="{FF2B5EF4-FFF2-40B4-BE49-F238E27FC236}">
                <a16:creationId xmlns:a16="http://schemas.microsoft.com/office/drawing/2014/main" id="{D0A557F6-1664-D6B4-D3AE-36EFFB795A84}"/>
              </a:ext>
            </a:extLst>
          </p:cNvPr>
          <p:cNvCxnSpPr>
            <a:cxnSpLocks/>
            <a:stCxn id="23" idx="3"/>
            <a:endCxn id="58" idx="1"/>
          </p:cNvCxnSpPr>
          <p:nvPr/>
        </p:nvCxnSpPr>
        <p:spPr>
          <a:xfrm>
            <a:off x="2708316" y="3503038"/>
            <a:ext cx="405448" cy="2746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 name="Rectangular Callout 2">
            <a:extLst>
              <a:ext uri="{FF2B5EF4-FFF2-40B4-BE49-F238E27FC236}">
                <a16:creationId xmlns:a16="http://schemas.microsoft.com/office/drawing/2014/main" id="{F0D5FC43-D56F-F790-1052-820332928C05}"/>
              </a:ext>
            </a:extLst>
          </p:cNvPr>
          <p:cNvSpPr/>
          <p:nvPr/>
        </p:nvSpPr>
        <p:spPr>
          <a:xfrm>
            <a:off x="5463584" y="3375988"/>
            <a:ext cx="2586106" cy="569407"/>
          </a:xfrm>
          <a:prstGeom prst="wedgeRectCallout">
            <a:avLst>
              <a:gd name="adj1" fmla="val -80503"/>
              <a:gd name="adj2" fmla="val 25716"/>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Arial" panose="020B0604020202020204" pitchFamily="34" charset="0"/>
                <a:cs typeface="Arial" panose="020B0604020202020204" pitchFamily="34" charset="0"/>
              </a:rPr>
              <a:t>Users reading and writing over the same data</a:t>
            </a:r>
          </a:p>
        </p:txBody>
      </p:sp>
      <p:sp>
        <p:nvSpPr>
          <p:cNvPr id="7" name="Shape 135">
            <a:extLst>
              <a:ext uri="{FF2B5EF4-FFF2-40B4-BE49-F238E27FC236}">
                <a16:creationId xmlns:a16="http://schemas.microsoft.com/office/drawing/2014/main" id="{301CA926-F096-C11A-BD5F-68B0236F824A}"/>
              </a:ext>
            </a:extLst>
          </p:cNvPr>
          <p:cNvSpPr/>
          <p:nvPr/>
        </p:nvSpPr>
        <p:spPr>
          <a:xfrm>
            <a:off x="3113764" y="4594672"/>
            <a:ext cx="1872381" cy="157783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Reliability</a:t>
            </a:r>
            <a:endParaRPr b="1" i="0" u="none" strike="noStrike" cap="none" dirty="0">
              <a:solidFill>
                <a:schemeClr val="dk1"/>
              </a:solidFill>
              <a:latin typeface="Arial"/>
              <a:ea typeface="Arial"/>
              <a:cs typeface="Arial"/>
              <a:sym typeface="Arial"/>
            </a:endParaRPr>
          </a:p>
        </p:txBody>
      </p:sp>
      <p:sp>
        <p:nvSpPr>
          <p:cNvPr id="8" name="Shape 129">
            <a:extLst>
              <a:ext uri="{FF2B5EF4-FFF2-40B4-BE49-F238E27FC236}">
                <a16:creationId xmlns:a16="http://schemas.microsoft.com/office/drawing/2014/main" id="{D21000CE-616B-90EE-9F17-FB8A88196127}"/>
              </a:ext>
            </a:extLst>
          </p:cNvPr>
          <p:cNvSpPr/>
          <p:nvPr/>
        </p:nvSpPr>
        <p:spPr>
          <a:xfrm>
            <a:off x="3180464" y="4941510"/>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Crash recovery</a:t>
            </a:r>
          </a:p>
        </p:txBody>
      </p:sp>
      <p:sp>
        <p:nvSpPr>
          <p:cNvPr id="9" name="Shape 129">
            <a:extLst>
              <a:ext uri="{FF2B5EF4-FFF2-40B4-BE49-F238E27FC236}">
                <a16:creationId xmlns:a16="http://schemas.microsoft.com/office/drawing/2014/main" id="{3DCA5D58-238C-EB57-EAE7-8D0C973B7B68}"/>
              </a:ext>
            </a:extLst>
          </p:cNvPr>
          <p:cNvSpPr/>
          <p:nvPr/>
        </p:nvSpPr>
        <p:spPr>
          <a:xfrm>
            <a:off x="3193964" y="5348555"/>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Fault tolerance</a:t>
            </a:r>
          </a:p>
        </p:txBody>
      </p:sp>
      <p:sp>
        <p:nvSpPr>
          <p:cNvPr id="10" name="Shape 129">
            <a:extLst>
              <a:ext uri="{FF2B5EF4-FFF2-40B4-BE49-F238E27FC236}">
                <a16:creationId xmlns:a16="http://schemas.microsoft.com/office/drawing/2014/main" id="{1E25E392-3B7E-8140-E9EF-6E2F3D863BC3}"/>
              </a:ext>
            </a:extLst>
          </p:cNvPr>
          <p:cNvSpPr/>
          <p:nvPr/>
        </p:nvSpPr>
        <p:spPr>
          <a:xfrm>
            <a:off x="3219043" y="5801897"/>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Data duplication</a:t>
            </a:r>
          </a:p>
        </p:txBody>
      </p:sp>
      <p:cxnSp>
        <p:nvCxnSpPr>
          <p:cNvPr id="11" name="Straight Arrow Connector 10">
            <a:extLst>
              <a:ext uri="{FF2B5EF4-FFF2-40B4-BE49-F238E27FC236}">
                <a16:creationId xmlns:a16="http://schemas.microsoft.com/office/drawing/2014/main" id="{8EC62411-CD7E-21A2-FB43-DC2015DB2973}"/>
              </a:ext>
            </a:extLst>
          </p:cNvPr>
          <p:cNvCxnSpPr>
            <a:cxnSpLocks/>
          </p:cNvCxnSpPr>
          <p:nvPr/>
        </p:nvCxnSpPr>
        <p:spPr>
          <a:xfrm>
            <a:off x="2708315" y="4266369"/>
            <a:ext cx="436090" cy="55866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834EFE3-B116-7A0E-6B54-F02E7D576923}"/>
              </a:ext>
            </a:extLst>
          </p:cNvPr>
          <p:cNvSpPr txBox="1"/>
          <p:nvPr/>
        </p:nvSpPr>
        <p:spPr>
          <a:xfrm>
            <a:off x="5463584" y="4055112"/>
            <a:ext cx="3483326" cy="1200329"/>
          </a:xfrm>
          <a:prstGeom prst="rect">
            <a:avLst/>
          </a:prstGeom>
          <a:noFill/>
          <a:ln>
            <a:solidFill>
              <a:schemeClr val="accent1"/>
            </a:solidFill>
          </a:ln>
        </p:spPr>
        <p:txBody>
          <a:bodyPr wrap="none" rtlCol="0">
            <a:spAutoFit/>
          </a:bodyPr>
          <a:lstStyle/>
          <a:p>
            <a:r>
              <a:rPr lang="en-US" dirty="0"/>
              <a:t>Concept of locks</a:t>
            </a:r>
          </a:p>
          <a:p>
            <a:r>
              <a:rPr lang="en-US" dirty="0"/>
              <a:t>Implementation of exclusive access</a:t>
            </a:r>
          </a:p>
          <a:p>
            <a:r>
              <a:rPr lang="en-US" dirty="0"/>
              <a:t>Semaphore</a:t>
            </a:r>
          </a:p>
          <a:p>
            <a:r>
              <a:rPr lang="en-US" dirty="0"/>
              <a:t>Deadlocks</a:t>
            </a:r>
          </a:p>
        </p:txBody>
      </p:sp>
    </p:spTree>
    <p:extLst>
      <p:ext uri="{BB962C8B-B14F-4D97-AF65-F5344CB8AC3E}">
        <p14:creationId xmlns:p14="http://schemas.microsoft.com/office/powerpoint/2010/main" val="4529708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a:extLst>
              <a:ext uri="{FF2B5EF4-FFF2-40B4-BE49-F238E27FC236}">
                <a16:creationId xmlns:a16="http://schemas.microsoft.com/office/drawing/2014/main" id="{33D5D098-2961-B143-8568-31066B849EB9}"/>
              </a:ext>
            </a:extLst>
          </p:cNvPr>
          <p:cNvSpPr>
            <a:spLocks noGrp="1" noChangeArrowheads="1"/>
          </p:cNvSpPr>
          <p:nvPr>
            <p:ph type="title"/>
          </p:nvPr>
        </p:nvSpPr>
        <p:spPr/>
        <p:txBody>
          <a:bodyPr/>
          <a:lstStyle/>
          <a:p>
            <a:r>
              <a:rPr lang="en-US" altLang="en-US">
                <a:ea typeface="ＭＳ Ｐゴシック" panose="020B0600070205080204" pitchFamily="34" charset="-128"/>
              </a:rPr>
              <a:t>Convoy avoiding semaphore</a:t>
            </a:r>
          </a:p>
        </p:txBody>
      </p:sp>
      <p:sp>
        <p:nvSpPr>
          <p:cNvPr id="36866" name="Content Placeholder 2">
            <a:extLst>
              <a:ext uri="{FF2B5EF4-FFF2-40B4-BE49-F238E27FC236}">
                <a16:creationId xmlns:a16="http://schemas.microsoft.com/office/drawing/2014/main" id="{850167A9-D504-B343-A34C-9E0D909D87F0}"/>
              </a:ext>
            </a:extLst>
          </p:cNvPr>
          <p:cNvSpPr>
            <a:spLocks noGrp="1" noChangeArrowheads="1"/>
          </p:cNvSpPr>
          <p:nvPr>
            <p:ph idx="1"/>
          </p:nvPr>
        </p:nvSpPr>
        <p:spPr/>
        <p:txBody>
          <a:bodyPr/>
          <a:lstStyle/>
          <a:p>
            <a:r>
              <a:rPr lang="en-US" altLang="en-US" dirty="0">
                <a:latin typeface="Helvetica" pitchFamily="2" charset="0"/>
                <a:ea typeface="ＭＳ Ｐゴシック" panose="020B0600070205080204" pitchFamily="34" charset="-128"/>
              </a:rPr>
              <a:t>The previous implementation may result a long list of waiting processes – called convoy</a:t>
            </a:r>
          </a:p>
          <a:p>
            <a:r>
              <a:rPr lang="en-AU" altLang="en-US" dirty="0">
                <a:latin typeface="Helvetica" pitchFamily="2" charset="0"/>
                <a:ea typeface="ＭＳ Ｐゴシック" panose="020B0600070205080204" pitchFamily="34" charset="-128"/>
              </a:rPr>
              <a:t>To avoid convoys, a process may simply free the semaphore (set the queue to null) and then wake up every process in the list after usage. </a:t>
            </a:r>
          </a:p>
          <a:p>
            <a:r>
              <a:rPr lang="en-AU" altLang="en-US" dirty="0">
                <a:latin typeface="Helvetica" pitchFamily="2" charset="0"/>
                <a:ea typeface="ＭＳ Ｐゴシック" panose="020B0600070205080204" pitchFamily="34" charset="-128"/>
              </a:rPr>
              <a:t>In that case, each of those processes will have to re-execute the routine for acquiring semaphore.</a:t>
            </a:r>
            <a:endParaRPr lang="en-US" altLang="en-US" dirty="0">
              <a:latin typeface="Helvetica" pitchFamily="2" charset="0"/>
              <a:ea typeface="ＭＳ Ｐゴシック" panose="020B0600070205080204" pitchFamily="34" charset="-128"/>
            </a:endParaRPr>
          </a:p>
        </p:txBody>
      </p:sp>
    </p:spTree>
    <p:extLst>
      <p:ext uri="{BB962C8B-B14F-4D97-AF65-F5344CB8AC3E}">
        <p14:creationId xmlns:p14="http://schemas.microsoft.com/office/powerpoint/2010/main" val="30910499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a:extLst>
              <a:ext uri="{FF2B5EF4-FFF2-40B4-BE49-F238E27FC236}">
                <a16:creationId xmlns:a16="http://schemas.microsoft.com/office/drawing/2014/main" id="{A74DD57C-73F1-F34F-940A-85681AA9B6AD}"/>
              </a:ext>
            </a:extLst>
          </p:cNvPr>
          <p:cNvSpPr>
            <a:spLocks noGrp="1" noChangeArrowheads="1"/>
          </p:cNvSpPr>
          <p:nvPr>
            <p:ph type="title"/>
          </p:nvPr>
        </p:nvSpPr>
        <p:spPr/>
        <p:txBody>
          <a:bodyPr/>
          <a:lstStyle/>
          <a:p>
            <a:r>
              <a:rPr lang="en-US" altLang="en-US" sz="2800">
                <a:ea typeface="ＭＳ Ｐゴシック" panose="020B0600070205080204" pitchFamily="34" charset="-128"/>
              </a:rPr>
              <a:t>Convoy avoiding semaphore</a:t>
            </a:r>
            <a:endParaRPr lang="en-AU" altLang="en-US">
              <a:latin typeface="Helvetica" pitchFamily="2" charset="0"/>
              <a:ea typeface="ＭＳ Ｐゴシック" panose="020B0600070205080204" pitchFamily="34" charset="-128"/>
            </a:endParaRPr>
          </a:p>
        </p:txBody>
      </p:sp>
      <p:sp>
        <p:nvSpPr>
          <p:cNvPr id="23554" name="Rectangle 3">
            <a:extLst>
              <a:ext uri="{FF2B5EF4-FFF2-40B4-BE49-F238E27FC236}">
                <a16:creationId xmlns:a16="http://schemas.microsoft.com/office/drawing/2014/main" id="{7FCB391F-28DA-004C-A1DC-C168E409D7E5}"/>
              </a:ext>
            </a:extLst>
          </p:cNvPr>
          <p:cNvSpPr>
            <a:spLocks noGrp="1" noChangeArrowheads="1"/>
          </p:cNvSpPr>
          <p:nvPr>
            <p:ph type="body" idx="1"/>
          </p:nvPr>
        </p:nvSpPr>
        <p:spPr>
          <a:xfrm>
            <a:off x="449263" y="1712913"/>
            <a:ext cx="3875087" cy="3995737"/>
          </a:xfrm>
          <a:ln>
            <a:solidFill>
              <a:schemeClr val="accent1"/>
            </a:solidFill>
          </a:ln>
        </p:spPr>
        <p:txBody>
          <a:bodyPr/>
          <a:lstStyle/>
          <a:p>
            <a:pPr marL="0" indent="0">
              <a:lnSpc>
                <a:spcPct val="110000"/>
              </a:lnSpc>
              <a:spcBef>
                <a:spcPct val="0"/>
              </a:spcBef>
              <a:buFontTx/>
              <a:buNone/>
              <a:defRPr/>
            </a:pPr>
            <a:r>
              <a:rPr lang="en-AU" altLang="x-none" sz="1800" kern="1200" dirty="0">
                <a:latin typeface="Helvetica" charset="0"/>
                <a:ea typeface="ＭＳ Ｐゴシック" charset="-128"/>
                <a:cs typeface="+mn-cs"/>
              </a:rPr>
              <a:t>void lock(</a:t>
            </a:r>
            <a:r>
              <a:rPr lang="en-AU" altLang="x-none" sz="1800" kern="1200" dirty="0" err="1">
                <a:latin typeface="Helvetica" charset="0"/>
                <a:ea typeface="ＭＳ Ｐゴシック" charset="-128"/>
                <a:cs typeface="+mn-cs"/>
              </a:rPr>
              <a:t>Xsemaphore</a:t>
            </a:r>
            <a:r>
              <a:rPr lang="en-AU" altLang="x-none" sz="1800" kern="1200" dirty="0">
                <a:latin typeface="Helvetica" charset="0"/>
                <a:ea typeface="ＭＳ Ｐゴシック" charset="-128"/>
                <a:cs typeface="+mn-cs"/>
              </a:rPr>
              <a:t> *</a:t>
            </a:r>
            <a:r>
              <a:rPr lang="en-AU" altLang="x-none" sz="1800" kern="1200" dirty="0" err="1">
                <a:latin typeface="Helvetica" charset="0"/>
                <a:ea typeface="ＭＳ Ｐゴシック" charset="-128"/>
                <a:cs typeface="+mn-cs"/>
              </a:rPr>
              <a:t>sem</a:t>
            </a:r>
            <a:r>
              <a:rPr lang="en-AU" altLang="x-none" sz="1800" kern="1200" dirty="0">
                <a:latin typeface="Helvetica" charset="0"/>
                <a:ea typeface="ＭＳ Ｐゴシック" charset="-128"/>
                <a:cs typeface="+mn-cs"/>
              </a:rPr>
              <a:t>){ </a:t>
            </a:r>
          </a:p>
          <a:p>
            <a:pPr marL="0" indent="0">
              <a:lnSpc>
                <a:spcPct val="110000"/>
              </a:lnSpc>
              <a:spcBef>
                <a:spcPct val="0"/>
              </a:spcBef>
              <a:buFontTx/>
              <a:buNone/>
              <a:defRPr/>
            </a:pPr>
            <a:r>
              <a:rPr lang="en-AU" altLang="x-none" sz="1800" dirty="0">
                <a:latin typeface="Helvetica" charset="0"/>
                <a:ea typeface="ＭＳ Ｐゴシック" charset="-128"/>
              </a:rPr>
              <a:t>  </a:t>
            </a:r>
            <a:r>
              <a:rPr lang="en-AU" altLang="x-none" sz="1800" kern="1200" dirty="0">
                <a:latin typeface="Helvetica" charset="0"/>
                <a:ea typeface="ＭＳ Ｐゴシック" charset="-128"/>
                <a:cs typeface="+mn-cs"/>
              </a:rPr>
              <a:t> PCB * new = </a:t>
            </a:r>
            <a:r>
              <a:rPr lang="en-AU" altLang="x-none" sz="1800" kern="1200" dirty="0" err="1">
                <a:latin typeface="Helvetica" charset="0"/>
                <a:ea typeface="ＭＳ Ｐゴシック" charset="-128"/>
                <a:cs typeface="+mn-cs"/>
              </a:rPr>
              <a:t>myPCB</a:t>
            </a:r>
            <a:r>
              <a:rPr lang="en-AU" altLang="x-none" sz="1800" kern="1200" dirty="0">
                <a:latin typeface="Helvetica" charset="0"/>
                <a:ea typeface="ＭＳ Ｐゴシック" charset="-128"/>
                <a:cs typeface="+mn-cs"/>
              </a:rPr>
              <a:t>();</a:t>
            </a:r>
          </a:p>
          <a:p>
            <a:pPr marL="0" indent="0">
              <a:lnSpc>
                <a:spcPct val="110000"/>
              </a:lnSpc>
              <a:spcBef>
                <a:spcPct val="0"/>
              </a:spcBef>
              <a:buFontTx/>
              <a:buNone/>
              <a:defRPr/>
            </a:pPr>
            <a:r>
              <a:rPr lang="en-AU" altLang="x-none" sz="1800" kern="1200" dirty="0">
                <a:latin typeface="Helvetica" charset="0"/>
                <a:ea typeface="ＭＳ Ｐゴシック" charset="-128"/>
                <a:cs typeface="+mn-cs"/>
              </a:rPr>
              <a:t>   PCB * old   = NULL;</a:t>
            </a:r>
          </a:p>
          <a:p>
            <a:pPr marL="0" indent="0">
              <a:lnSpc>
                <a:spcPct val="110000"/>
              </a:lnSpc>
              <a:spcBef>
                <a:spcPct val="0"/>
              </a:spcBef>
              <a:buFontTx/>
              <a:buNone/>
              <a:defRPr/>
            </a:pPr>
            <a:r>
              <a:rPr lang="en-AU" altLang="x-none" sz="1800" kern="1200" dirty="0">
                <a:latin typeface="Helvetica" charset="0"/>
                <a:ea typeface="ＭＳ Ｐゴシック" charset="-128"/>
                <a:cs typeface="+mn-cs"/>
              </a:rPr>
              <a:t>   do{</a:t>
            </a:r>
          </a:p>
          <a:p>
            <a:pPr marL="457200" lvl="1" indent="0">
              <a:lnSpc>
                <a:spcPct val="110000"/>
              </a:lnSpc>
              <a:spcBef>
                <a:spcPct val="0"/>
              </a:spcBef>
              <a:buFontTx/>
              <a:buNone/>
              <a:defRPr/>
            </a:pPr>
            <a:r>
              <a:rPr lang="en-AU" altLang="x-none" sz="1800" kern="1200" dirty="0">
                <a:solidFill>
                  <a:srgbClr val="000000"/>
                </a:solidFill>
                <a:latin typeface="Helvetica" charset="0"/>
                <a:ea typeface="ＭＳ Ｐゴシック" charset="-128"/>
                <a:cs typeface="+mn-cs"/>
              </a:rPr>
              <a:t>new -&gt;</a:t>
            </a:r>
            <a:r>
              <a:rPr lang="en-AU" altLang="x-none" sz="1800" kern="1200" dirty="0" err="1">
                <a:solidFill>
                  <a:srgbClr val="000000"/>
                </a:solidFill>
                <a:latin typeface="Helvetica" charset="0"/>
                <a:ea typeface="ＭＳ Ｐゴシック" charset="-128"/>
                <a:cs typeface="+mn-cs"/>
              </a:rPr>
              <a:t>semWait</a:t>
            </a:r>
            <a:r>
              <a:rPr lang="en-AU" altLang="x-none" sz="1800" kern="1200" dirty="0">
                <a:solidFill>
                  <a:srgbClr val="000000"/>
                </a:solidFill>
                <a:latin typeface="Helvetica" charset="0"/>
                <a:ea typeface="ＭＳ Ｐゴシック" charset="-128"/>
                <a:cs typeface="+mn-cs"/>
              </a:rPr>
              <a:t> = old;</a:t>
            </a:r>
          </a:p>
          <a:p>
            <a:pPr marL="0" indent="0">
              <a:lnSpc>
                <a:spcPct val="110000"/>
              </a:lnSpc>
              <a:spcBef>
                <a:spcPct val="0"/>
              </a:spcBef>
              <a:buFontTx/>
              <a:buNone/>
              <a:defRPr/>
            </a:pPr>
            <a:r>
              <a:rPr lang="en-AU" altLang="x-none" sz="1800" kern="1200" dirty="0">
                <a:latin typeface="Helvetica" charset="0"/>
                <a:ea typeface="ＭＳ Ｐゴシック" charset="-128"/>
                <a:cs typeface="+mn-cs"/>
              </a:rPr>
              <a:t>    }while( ! </a:t>
            </a:r>
            <a:r>
              <a:rPr lang="en-AU" altLang="x-none" sz="1800" kern="1200" dirty="0" err="1">
                <a:latin typeface="Helvetica" charset="0"/>
                <a:ea typeface="ＭＳ Ｐゴシック" charset="-128"/>
                <a:cs typeface="+mn-cs"/>
              </a:rPr>
              <a:t>cs</a:t>
            </a:r>
            <a:r>
              <a:rPr lang="en-AU" altLang="x-none" sz="1800" kern="1200" dirty="0">
                <a:latin typeface="Helvetica" charset="0"/>
                <a:ea typeface="ＭＳ Ｐゴシック" charset="-128"/>
                <a:cs typeface="+mn-cs"/>
              </a:rPr>
              <a:t>(</a:t>
            </a:r>
            <a:r>
              <a:rPr lang="en-AU" altLang="x-none" sz="1800" kern="1200" dirty="0" err="1">
                <a:latin typeface="Helvetica" charset="0"/>
                <a:ea typeface="ＭＳ Ｐゴシック" charset="-128"/>
                <a:cs typeface="+mn-cs"/>
              </a:rPr>
              <a:t>sem</a:t>
            </a:r>
            <a:r>
              <a:rPr lang="en-AU" altLang="x-none" sz="1800" kern="1200" dirty="0">
                <a:latin typeface="Helvetica" charset="0"/>
                <a:ea typeface="ＭＳ Ｐゴシック" charset="-128"/>
                <a:cs typeface="+mn-cs"/>
              </a:rPr>
              <a:t>, &amp;old, &amp;new));</a:t>
            </a:r>
          </a:p>
          <a:p>
            <a:pPr marL="0" indent="0">
              <a:lnSpc>
                <a:spcPct val="110000"/>
              </a:lnSpc>
              <a:spcBef>
                <a:spcPct val="0"/>
              </a:spcBef>
              <a:buFontTx/>
              <a:buNone/>
              <a:defRPr/>
            </a:pPr>
            <a:r>
              <a:rPr lang="en-AU" altLang="x-none" sz="1800" kern="1200" dirty="0">
                <a:latin typeface="Helvetica" charset="0"/>
                <a:ea typeface="ＭＳ Ｐゴシック" charset="-128"/>
                <a:cs typeface="+mn-cs"/>
              </a:rPr>
              <a:t>   if(old != NULL) {</a:t>
            </a:r>
          </a:p>
          <a:p>
            <a:pPr marL="0" indent="0">
              <a:lnSpc>
                <a:spcPct val="110000"/>
              </a:lnSpc>
              <a:spcBef>
                <a:spcPct val="0"/>
              </a:spcBef>
              <a:buFontTx/>
              <a:buNone/>
              <a:defRPr/>
            </a:pPr>
            <a:r>
              <a:rPr lang="en-AU" altLang="x-none" sz="1800" kern="1200" dirty="0">
                <a:latin typeface="Helvetica" charset="0"/>
                <a:ea typeface="ＭＳ Ｐゴシック" charset="-128"/>
                <a:cs typeface="+mn-cs"/>
              </a:rPr>
              <a:t>	wait();  </a:t>
            </a:r>
            <a:r>
              <a:rPr lang="en-AU" altLang="x-none" sz="1800" b="1" kern="1200" dirty="0">
                <a:solidFill>
                  <a:srgbClr val="FF0000"/>
                </a:solidFill>
                <a:latin typeface="Helvetica" charset="0"/>
                <a:ea typeface="ＭＳ Ｐゴシック" charset="-128"/>
                <a:cs typeface="+mn-cs"/>
              </a:rPr>
              <a:t>lock(</a:t>
            </a:r>
            <a:r>
              <a:rPr lang="en-AU" altLang="x-none" sz="1800" b="1" kern="1200" dirty="0" err="1">
                <a:solidFill>
                  <a:srgbClr val="FF0000"/>
                </a:solidFill>
                <a:latin typeface="Helvetica" charset="0"/>
                <a:ea typeface="ＭＳ Ｐゴシック" charset="-128"/>
                <a:cs typeface="+mn-cs"/>
              </a:rPr>
              <a:t>sem</a:t>
            </a:r>
            <a:r>
              <a:rPr lang="en-AU" altLang="x-none" sz="1800" b="1" kern="1200" dirty="0">
                <a:solidFill>
                  <a:srgbClr val="FF0000"/>
                </a:solidFill>
                <a:latin typeface="Helvetica" charset="0"/>
                <a:ea typeface="ＭＳ Ｐゴシック" charset="-128"/>
                <a:cs typeface="+mn-cs"/>
              </a:rPr>
              <a:t>); </a:t>
            </a:r>
          </a:p>
          <a:p>
            <a:pPr marL="0" indent="0">
              <a:lnSpc>
                <a:spcPct val="110000"/>
              </a:lnSpc>
              <a:spcBef>
                <a:spcPct val="0"/>
              </a:spcBef>
              <a:buFontTx/>
              <a:buNone/>
              <a:defRPr/>
            </a:pPr>
            <a:r>
              <a:rPr lang="en-AU" altLang="x-none" sz="1800" b="1" kern="1200" dirty="0">
                <a:solidFill>
                  <a:srgbClr val="FF0000"/>
                </a:solidFill>
                <a:latin typeface="Helvetica" charset="0"/>
                <a:ea typeface="ＭＳ Ｐゴシック" charset="-128"/>
                <a:cs typeface="+mn-cs"/>
              </a:rPr>
              <a:t>    </a:t>
            </a:r>
            <a:r>
              <a:rPr lang="en-AU" altLang="x-none" sz="1800" kern="1200" dirty="0">
                <a:latin typeface="Helvetica" charset="0"/>
                <a:ea typeface="ＭＳ Ｐゴシック" charset="-128"/>
                <a:cs typeface="+mn-cs"/>
              </a:rPr>
              <a:t>}</a:t>
            </a:r>
          </a:p>
          <a:p>
            <a:pPr marL="0" indent="0">
              <a:lnSpc>
                <a:spcPct val="110000"/>
              </a:lnSpc>
              <a:spcBef>
                <a:spcPct val="0"/>
              </a:spcBef>
              <a:buFontTx/>
              <a:buNone/>
              <a:defRPr/>
            </a:pPr>
            <a:r>
              <a:rPr lang="en-AU" altLang="x-none" sz="1800" kern="1200" dirty="0">
                <a:latin typeface="Helvetica" charset="0"/>
                <a:ea typeface="ＭＳ Ｐゴシック" charset="-128"/>
                <a:cs typeface="+mn-cs"/>
              </a:rPr>
              <a:t>   return;</a:t>
            </a:r>
          </a:p>
          <a:p>
            <a:pPr marL="0" indent="0">
              <a:lnSpc>
                <a:spcPct val="110000"/>
              </a:lnSpc>
              <a:spcBef>
                <a:spcPct val="0"/>
              </a:spcBef>
              <a:buFontTx/>
              <a:buNone/>
              <a:defRPr/>
            </a:pPr>
            <a:r>
              <a:rPr lang="en-AU" altLang="x-none" sz="1800" kern="1200" dirty="0">
                <a:latin typeface="Helvetica" charset="0"/>
                <a:ea typeface="ＭＳ Ｐゴシック" charset="-128"/>
                <a:cs typeface="+mn-cs"/>
              </a:rPr>
              <a:t>}</a:t>
            </a:r>
            <a:endParaRPr lang="en-AU" altLang="x-none" sz="2000" dirty="0">
              <a:latin typeface="Helvetica" charset="0"/>
              <a:ea typeface="ＭＳ Ｐゴシック" charset="-128"/>
            </a:endParaRPr>
          </a:p>
        </p:txBody>
      </p:sp>
      <p:sp>
        <p:nvSpPr>
          <p:cNvPr id="37891" name="Rectangle 4">
            <a:extLst>
              <a:ext uri="{FF2B5EF4-FFF2-40B4-BE49-F238E27FC236}">
                <a16:creationId xmlns:a16="http://schemas.microsoft.com/office/drawing/2014/main" id="{DF30ED4F-21D6-A04B-A18B-1326FE0DA858}"/>
              </a:ext>
            </a:extLst>
          </p:cNvPr>
          <p:cNvSpPr>
            <a:spLocks noChangeArrowheads="1"/>
          </p:cNvSpPr>
          <p:nvPr/>
        </p:nvSpPr>
        <p:spPr bwMode="auto">
          <a:xfrm>
            <a:off x="1771650" y="4476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spcBef>
                <a:spcPct val="0"/>
              </a:spcBef>
              <a:buFontTx/>
              <a:buNone/>
            </a:pPr>
            <a:endParaRPr kumimoji="0" lang="en-AU" altLang="en-US" sz="2400">
              <a:solidFill>
                <a:schemeClr val="tx1"/>
              </a:solidFill>
              <a:latin typeface="Helvetica" pitchFamily="2" charset="0"/>
            </a:endParaRPr>
          </a:p>
        </p:txBody>
      </p:sp>
      <p:sp>
        <p:nvSpPr>
          <p:cNvPr id="6" name="Rectangle 3">
            <a:extLst>
              <a:ext uri="{FF2B5EF4-FFF2-40B4-BE49-F238E27FC236}">
                <a16:creationId xmlns:a16="http://schemas.microsoft.com/office/drawing/2014/main" id="{FD10D4DA-ABF6-5D46-95D2-A3818ECD2985}"/>
              </a:ext>
            </a:extLst>
          </p:cNvPr>
          <p:cNvSpPr txBox="1">
            <a:spLocks noChangeArrowheads="1"/>
          </p:cNvSpPr>
          <p:nvPr/>
        </p:nvSpPr>
        <p:spPr bwMode="auto">
          <a:xfrm>
            <a:off x="4610100" y="1712913"/>
            <a:ext cx="3946525" cy="3995737"/>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lgn="l" rtl="0" eaLnBrk="0" fontAlgn="base" hangingPunct="0">
              <a:spcBef>
                <a:spcPct val="20000"/>
              </a:spcBef>
              <a:spcAft>
                <a:spcPct val="0"/>
              </a:spcAft>
              <a:buChar char="•"/>
              <a:defRPr kumimoji="1" sz="2800">
                <a:solidFill>
                  <a:srgbClr val="000000"/>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kumimoji="1" sz="2400" b="1">
                <a:solidFill>
                  <a:srgbClr val="000099"/>
                </a:solidFill>
                <a:latin typeface="+mn-lt"/>
                <a:ea typeface="ＭＳ Ｐゴシック" charset="0"/>
              </a:defRPr>
            </a:lvl2pPr>
            <a:lvl3pPr marL="1143000" indent="-228600" algn="l" rtl="0" eaLnBrk="0" fontAlgn="base" hangingPunct="0">
              <a:spcBef>
                <a:spcPct val="20000"/>
              </a:spcBef>
              <a:spcAft>
                <a:spcPct val="0"/>
              </a:spcAft>
              <a:buChar char="•"/>
              <a:defRPr kumimoji="1" sz="2400">
                <a:solidFill>
                  <a:srgbClr val="000000"/>
                </a:solidFill>
                <a:latin typeface="+mn-lt"/>
                <a:ea typeface="ＭＳ Ｐゴシック" charset="0"/>
              </a:defRPr>
            </a:lvl3pPr>
            <a:lvl4pPr marL="1600200" indent="-228600" algn="l" rtl="0" eaLnBrk="0" fontAlgn="base" hangingPunct="0">
              <a:spcBef>
                <a:spcPct val="20000"/>
              </a:spcBef>
              <a:spcAft>
                <a:spcPct val="0"/>
              </a:spcAft>
              <a:buChar char="–"/>
              <a:defRPr kumimoji="1" sz="2000" b="1">
                <a:solidFill>
                  <a:srgbClr val="000099"/>
                </a:solidFill>
                <a:latin typeface="+mn-lt"/>
                <a:ea typeface="ＭＳ Ｐゴシック" charset="0"/>
              </a:defRPr>
            </a:lvl4pPr>
            <a:lvl5pPr marL="2057400" indent="-228600" algn="l" rtl="0" eaLnBrk="0" fontAlgn="base" hangingPunct="0">
              <a:spcBef>
                <a:spcPct val="20000"/>
              </a:spcBef>
              <a:spcAft>
                <a:spcPct val="0"/>
              </a:spcAft>
              <a:buChar char="•"/>
              <a:defRPr kumimoji="1" sz="2000" b="1">
                <a:solidFill>
                  <a:schemeClr val="tx1"/>
                </a:solidFill>
                <a:latin typeface="+mn-lt"/>
                <a:ea typeface="ＭＳ Ｐゴシック" charset="0"/>
              </a:defRPr>
            </a:lvl5pPr>
            <a:lvl6pPr marL="2514600" indent="-228600" algn="l" rtl="0" eaLnBrk="0" fontAlgn="base" hangingPunct="0">
              <a:spcBef>
                <a:spcPct val="20000"/>
              </a:spcBef>
              <a:spcAft>
                <a:spcPct val="0"/>
              </a:spcAft>
              <a:buChar char="•"/>
              <a:defRPr kumimoji="1" sz="2000" b="1">
                <a:solidFill>
                  <a:schemeClr val="tx1"/>
                </a:solidFill>
                <a:latin typeface="+mn-lt"/>
              </a:defRPr>
            </a:lvl6pPr>
            <a:lvl7pPr marL="2971800" indent="-228600" algn="l" rtl="0" eaLnBrk="0" fontAlgn="base" hangingPunct="0">
              <a:spcBef>
                <a:spcPct val="20000"/>
              </a:spcBef>
              <a:spcAft>
                <a:spcPct val="0"/>
              </a:spcAft>
              <a:buChar char="•"/>
              <a:defRPr kumimoji="1" sz="2000" b="1">
                <a:solidFill>
                  <a:schemeClr val="tx1"/>
                </a:solidFill>
                <a:latin typeface="+mn-lt"/>
              </a:defRPr>
            </a:lvl7pPr>
            <a:lvl8pPr marL="3429000" indent="-228600" algn="l" rtl="0" eaLnBrk="0" fontAlgn="base" hangingPunct="0">
              <a:spcBef>
                <a:spcPct val="20000"/>
              </a:spcBef>
              <a:spcAft>
                <a:spcPct val="0"/>
              </a:spcAft>
              <a:buChar char="•"/>
              <a:defRPr kumimoji="1" sz="2000" b="1">
                <a:solidFill>
                  <a:schemeClr val="tx1"/>
                </a:solidFill>
                <a:latin typeface="+mn-lt"/>
              </a:defRPr>
            </a:lvl8pPr>
            <a:lvl9pPr marL="3886200" indent="-228600" algn="l" rtl="0" eaLnBrk="0" fontAlgn="base" hangingPunct="0">
              <a:spcBef>
                <a:spcPct val="20000"/>
              </a:spcBef>
              <a:spcAft>
                <a:spcPct val="0"/>
              </a:spcAft>
              <a:buChar char="•"/>
              <a:defRPr kumimoji="1" sz="2000" b="1">
                <a:solidFill>
                  <a:schemeClr val="tx1"/>
                </a:solidFill>
                <a:latin typeface="+mn-lt"/>
              </a:defRPr>
            </a:lvl9pPr>
          </a:lstStyle>
          <a:p>
            <a:pPr>
              <a:lnSpc>
                <a:spcPct val="90000"/>
              </a:lnSpc>
              <a:buFontTx/>
              <a:buNone/>
              <a:defRPr/>
            </a:pPr>
            <a:r>
              <a:rPr lang="en-AU" altLang="x-none" sz="1800" dirty="0">
                <a:latin typeface="Helvetica" charset="0"/>
                <a:ea typeface="ＭＳ Ｐゴシック" charset="-128"/>
                <a:cs typeface="+mn-cs"/>
              </a:rPr>
              <a:t>void unlock(</a:t>
            </a:r>
            <a:r>
              <a:rPr lang="en-AU" altLang="x-none" sz="1800" dirty="0" err="1">
                <a:latin typeface="Helvetica" charset="0"/>
                <a:ea typeface="ＭＳ Ｐゴシック" charset="-128"/>
                <a:cs typeface="+mn-cs"/>
              </a:rPr>
              <a:t>Xsemphore</a:t>
            </a:r>
            <a:r>
              <a:rPr lang="en-AU" altLang="x-none" sz="1800" dirty="0">
                <a:latin typeface="Helvetica" charset="0"/>
                <a:ea typeface="ＭＳ Ｐゴシック" charset="-128"/>
                <a:cs typeface="+mn-cs"/>
              </a:rPr>
              <a:t> *</a:t>
            </a:r>
            <a:r>
              <a:rPr lang="en-AU" altLang="x-none" sz="1800" dirty="0" err="1">
                <a:latin typeface="Helvetica" charset="0"/>
                <a:ea typeface="ＭＳ Ｐゴシック" charset="-128"/>
                <a:cs typeface="+mn-cs"/>
              </a:rPr>
              <a:t>sem</a:t>
            </a:r>
            <a:r>
              <a:rPr lang="en-AU" altLang="x-none" sz="1800" dirty="0">
                <a:latin typeface="Helvetica" charset="0"/>
                <a:ea typeface="ＭＳ Ｐゴシック" charset="-128"/>
                <a:cs typeface="+mn-cs"/>
              </a:rPr>
              <a:t>){</a:t>
            </a:r>
          </a:p>
          <a:p>
            <a:pPr>
              <a:lnSpc>
                <a:spcPct val="90000"/>
              </a:lnSpc>
              <a:buFontTx/>
              <a:buNone/>
              <a:defRPr/>
            </a:pPr>
            <a:r>
              <a:rPr lang="en-AU" altLang="x-none" sz="1800" dirty="0">
                <a:latin typeface="Helvetica" charset="0"/>
                <a:ea typeface="ＭＳ Ｐゴシック" charset="-128"/>
                <a:cs typeface="+mn-cs"/>
              </a:rPr>
              <a:t>     PCB * new = NULL;</a:t>
            </a:r>
          </a:p>
          <a:p>
            <a:pPr>
              <a:lnSpc>
                <a:spcPct val="90000"/>
              </a:lnSpc>
              <a:buFontTx/>
              <a:buNone/>
              <a:defRPr/>
            </a:pPr>
            <a:r>
              <a:rPr lang="en-AU" altLang="x-none" sz="1800" dirty="0">
                <a:latin typeface="Helvetica" charset="0"/>
                <a:ea typeface="ＭＳ Ｐゴシック" charset="-128"/>
                <a:cs typeface="+mn-cs"/>
              </a:rPr>
              <a:t>   	PCB * old   = </a:t>
            </a:r>
            <a:r>
              <a:rPr lang="en-AU" altLang="x-none" sz="1800" dirty="0" err="1">
                <a:latin typeface="Helvetica" charset="0"/>
                <a:ea typeface="ＭＳ Ｐゴシック" charset="-128"/>
                <a:cs typeface="+mn-cs"/>
              </a:rPr>
              <a:t>myPCB</a:t>
            </a:r>
            <a:r>
              <a:rPr lang="en-AU" altLang="x-none" sz="1800" dirty="0">
                <a:latin typeface="Helvetica" charset="0"/>
                <a:ea typeface="ＭＳ Ｐゴシック" charset="-128"/>
                <a:cs typeface="+mn-cs"/>
              </a:rPr>
              <a:t>()</a:t>
            </a:r>
          </a:p>
          <a:p>
            <a:pPr>
              <a:lnSpc>
                <a:spcPct val="90000"/>
              </a:lnSpc>
              <a:buFontTx/>
              <a:buNone/>
              <a:defRPr/>
            </a:pPr>
            <a:r>
              <a:rPr lang="en-AU" altLang="x-none" sz="1800" dirty="0">
                <a:latin typeface="Helvetica" charset="0"/>
                <a:ea typeface="ＭＳ Ｐゴシック" charset="-128"/>
                <a:cs typeface="+mn-cs"/>
              </a:rPr>
              <a:t>	while(!</a:t>
            </a:r>
            <a:r>
              <a:rPr lang="en-AU" altLang="x-none" sz="1800" dirty="0" err="1">
                <a:latin typeface="Helvetica" charset="0"/>
                <a:ea typeface="ＭＳ Ｐゴシック" charset="-128"/>
                <a:cs typeface="+mn-cs"/>
              </a:rPr>
              <a:t>cs</a:t>
            </a:r>
            <a:r>
              <a:rPr lang="en-AU" altLang="x-none" sz="1800" dirty="0">
                <a:latin typeface="Helvetica" charset="0"/>
                <a:ea typeface="ＭＳ Ｐゴシック" charset="-128"/>
                <a:cs typeface="+mn-cs"/>
              </a:rPr>
              <a:t>(</a:t>
            </a:r>
            <a:r>
              <a:rPr lang="en-AU" altLang="x-none" sz="1800" dirty="0" err="1">
                <a:latin typeface="Helvetica" charset="0"/>
                <a:ea typeface="ＭＳ Ｐゴシック" charset="-128"/>
                <a:cs typeface="+mn-cs"/>
              </a:rPr>
              <a:t>sem</a:t>
            </a:r>
            <a:r>
              <a:rPr lang="en-AU" altLang="x-none" sz="1800" dirty="0">
                <a:latin typeface="Helvetica" charset="0"/>
                <a:ea typeface="ＭＳ Ｐゴシック" charset="-128"/>
                <a:cs typeface="+mn-cs"/>
              </a:rPr>
              <a:t>, &amp;old, &amp;new));</a:t>
            </a:r>
          </a:p>
          <a:p>
            <a:pPr>
              <a:lnSpc>
                <a:spcPct val="90000"/>
              </a:lnSpc>
              <a:buFontTx/>
              <a:buNone/>
              <a:defRPr/>
            </a:pPr>
            <a:r>
              <a:rPr lang="en-AU" altLang="x-none" sz="1800" dirty="0">
                <a:latin typeface="Helvetica" charset="0"/>
                <a:ea typeface="ＭＳ Ｐゴシック" charset="-128"/>
                <a:cs typeface="+mn-cs"/>
              </a:rPr>
              <a:t>	</a:t>
            </a:r>
            <a:r>
              <a:rPr lang="en-AU" altLang="x-none" sz="1800" b="1" dirty="0">
                <a:solidFill>
                  <a:srgbClr val="FF0000"/>
                </a:solidFill>
                <a:latin typeface="Helvetica" charset="0"/>
                <a:ea typeface="ＭＳ Ｐゴシック" charset="-128"/>
                <a:cs typeface="+mn-cs"/>
              </a:rPr>
              <a:t>while(old-&gt;</a:t>
            </a:r>
            <a:r>
              <a:rPr lang="en-AU" altLang="x-none" sz="1800" b="1" dirty="0" err="1">
                <a:solidFill>
                  <a:srgbClr val="FF0000"/>
                </a:solidFill>
                <a:latin typeface="Helvetica" charset="0"/>
                <a:ea typeface="ＭＳ Ｐゴシック" charset="-128"/>
                <a:cs typeface="+mn-cs"/>
              </a:rPr>
              <a:t>semWait</a:t>
            </a:r>
            <a:r>
              <a:rPr lang="en-AU" altLang="x-none" sz="1800" b="1" dirty="0">
                <a:solidFill>
                  <a:srgbClr val="FF0000"/>
                </a:solidFill>
                <a:latin typeface="Helvetica" charset="0"/>
                <a:ea typeface="ＭＳ Ｐゴシック" charset="-128"/>
                <a:cs typeface="+mn-cs"/>
              </a:rPr>
              <a:t> != </a:t>
            </a:r>
            <a:r>
              <a:rPr lang="en-AU" altLang="x-none" sz="1800" b="1" dirty="0" err="1">
                <a:solidFill>
                  <a:srgbClr val="FF0000"/>
                </a:solidFill>
                <a:latin typeface="Helvetica" charset="0"/>
                <a:ea typeface="ＭＳ Ｐゴシック" charset="-128"/>
                <a:cs typeface="+mn-cs"/>
              </a:rPr>
              <a:t>myPCB</a:t>
            </a:r>
            <a:r>
              <a:rPr lang="en-AU" altLang="x-none" sz="1800" b="1" dirty="0">
                <a:solidFill>
                  <a:srgbClr val="FF0000"/>
                </a:solidFill>
                <a:latin typeface="Helvetica" charset="0"/>
                <a:ea typeface="ＭＳ Ｐゴシック" charset="-128"/>
                <a:cs typeface="+mn-cs"/>
              </a:rPr>
              <a:t>()){</a:t>
            </a:r>
          </a:p>
          <a:p>
            <a:pPr>
              <a:lnSpc>
                <a:spcPct val="90000"/>
              </a:lnSpc>
              <a:buFontTx/>
              <a:buNone/>
              <a:defRPr/>
            </a:pPr>
            <a:r>
              <a:rPr lang="en-AU" altLang="x-none" sz="1800" b="1" dirty="0">
                <a:solidFill>
                  <a:srgbClr val="FF0000"/>
                </a:solidFill>
                <a:latin typeface="Helvetica" charset="0"/>
                <a:ea typeface="ＭＳ Ｐゴシック" charset="-128"/>
                <a:cs typeface="+mn-cs"/>
              </a:rPr>
              <a:t>		new = old-&gt;</a:t>
            </a:r>
            <a:r>
              <a:rPr lang="en-AU" altLang="x-none" sz="1800" b="1" dirty="0" err="1">
                <a:solidFill>
                  <a:srgbClr val="FF0000"/>
                </a:solidFill>
                <a:latin typeface="Helvetica" charset="0"/>
                <a:ea typeface="ＭＳ Ｐゴシック" charset="-128"/>
                <a:cs typeface="+mn-cs"/>
              </a:rPr>
              <a:t>semWait</a:t>
            </a:r>
            <a:r>
              <a:rPr lang="en-AU" altLang="x-none" sz="1800" b="1" dirty="0">
                <a:solidFill>
                  <a:srgbClr val="FF0000"/>
                </a:solidFill>
                <a:latin typeface="Helvetica" charset="0"/>
                <a:ea typeface="ＭＳ Ｐゴシック" charset="-128"/>
                <a:cs typeface="+mn-cs"/>
              </a:rPr>
              <a:t>;</a:t>
            </a:r>
          </a:p>
          <a:p>
            <a:pPr>
              <a:lnSpc>
                <a:spcPct val="90000"/>
              </a:lnSpc>
              <a:buFontTx/>
              <a:buNone/>
              <a:defRPr/>
            </a:pPr>
            <a:r>
              <a:rPr lang="en-AU" altLang="x-none" sz="1800" b="1" dirty="0">
                <a:solidFill>
                  <a:srgbClr val="FF0000"/>
                </a:solidFill>
                <a:latin typeface="Helvetica" charset="0"/>
                <a:ea typeface="ＭＳ Ｐゴシック" charset="-128"/>
                <a:cs typeface="+mn-cs"/>
              </a:rPr>
              <a:t>		old</a:t>
            </a:r>
            <a:r>
              <a:rPr lang="en-US" altLang="x-none" sz="1800" b="1" dirty="0">
                <a:solidFill>
                  <a:srgbClr val="FF0000"/>
                </a:solidFill>
                <a:latin typeface="Helvetica" charset="0"/>
                <a:ea typeface="ＭＳ Ｐゴシック" charset="-128"/>
                <a:cs typeface="+mn-cs"/>
              </a:rPr>
              <a:t>-&gt;</a:t>
            </a:r>
            <a:r>
              <a:rPr lang="en-US" altLang="x-none" sz="1800" b="1" dirty="0" err="1">
                <a:solidFill>
                  <a:srgbClr val="FF0000"/>
                </a:solidFill>
                <a:latin typeface="Helvetica" charset="0"/>
                <a:ea typeface="ＭＳ Ｐゴシック" charset="-128"/>
                <a:cs typeface="+mn-cs"/>
              </a:rPr>
              <a:t>sem_wait</a:t>
            </a:r>
            <a:r>
              <a:rPr lang="en-AU" altLang="x-none" sz="1800" b="1" dirty="0">
                <a:solidFill>
                  <a:srgbClr val="FF0000"/>
                </a:solidFill>
                <a:latin typeface="Helvetica" charset="0"/>
                <a:ea typeface="ＭＳ Ｐゴシック" charset="-128"/>
                <a:cs typeface="+mn-cs"/>
              </a:rPr>
              <a:t> = NULL;</a:t>
            </a:r>
          </a:p>
          <a:p>
            <a:pPr>
              <a:lnSpc>
                <a:spcPct val="90000"/>
              </a:lnSpc>
              <a:buFontTx/>
              <a:buNone/>
              <a:defRPr/>
            </a:pPr>
            <a:r>
              <a:rPr lang="en-AU" altLang="x-none" sz="1800" b="1" dirty="0">
                <a:solidFill>
                  <a:srgbClr val="FF0000"/>
                </a:solidFill>
                <a:latin typeface="Helvetica" charset="0"/>
                <a:ea typeface="ＭＳ Ｐゴシック" charset="-128"/>
                <a:cs typeface="+mn-cs"/>
              </a:rPr>
              <a:t>		wakeup(old);</a:t>
            </a:r>
          </a:p>
          <a:p>
            <a:pPr>
              <a:lnSpc>
                <a:spcPct val="90000"/>
              </a:lnSpc>
              <a:buFontTx/>
              <a:buNone/>
              <a:defRPr/>
            </a:pPr>
            <a:r>
              <a:rPr lang="en-AU" altLang="x-none" sz="1800" b="1" dirty="0">
                <a:solidFill>
                  <a:srgbClr val="FF0000"/>
                </a:solidFill>
                <a:latin typeface="Helvetica" charset="0"/>
                <a:ea typeface="ＭＳ Ｐゴシック" charset="-128"/>
                <a:cs typeface="+mn-cs"/>
              </a:rPr>
              <a:t>		old = new;</a:t>
            </a:r>
          </a:p>
          <a:p>
            <a:pPr>
              <a:lnSpc>
                <a:spcPct val="90000"/>
              </a:lnSpc>
              <a:buFontTx/>
              <a:buNone/>
              <a:defRPr/>
            </a:pPr>
            <a:r>
              <a:rPr lang="en-AU" altLang="x-none" sz="1800" dirty="0">
                <a:latin typeface="Helvetica" charset="0"/>
                <a:ea typeface="ＭＳ Ｐゴシック" charset="-128"/>
                <a:cs typeface="+mn-cs"/>
              </a:rPr>
              <a:t>	  }</a:t>
            </a:r>
          </a:p>
          <a:p>
            <a:pPr>
              <a:lnSpc>
                <a:spcPct val="90000"/>
              </a:lnSpc>
              <a:buFontTx/>
              <a:buNone/>
              <a:defRPr/>
            </a:pPr>
            <a:r>
              <a:rPr lang="en-AU" altLang="x-none" sz="1800" dirty="0">
                <a:latin typeface="Helvetica" charset="0"/>
                <a:ea typeface="ＭＳ Ｐゴシック" charset="-128"/>
                <a:cs typeface="+mn-cs"/>
              </a:rPr>
              <a:t>       return;</a:t>
            </a:r>
          </a:p>
          <a:p>
            <a:pPr>
              <a:lnSpc>
                <a:spcPct val="90000"/>
              </a:lnSpc>
              <a:buFontTx/>
              <a:buNone/>
              <a:defRPr/>
            </a:pPr>
            <a:r>
              <a:rPr lang="en-AU" altLang="x-none" sz="1800" dirty="0">
                <a:latin typeface="Helvetica" charset="0"/>
                <a:ea typeface="ＭＳ Ｐゴシック" charset="-128"/>
                <a:cs typeface="+mn-cs"/>
              </a:rPr>
              <a:t>}</a:t>
            </a:r>
          </a:p>
        </p:txBody>
      </p:sp>
    </p:spTree>
    <p:extLst>
      <p:ext uri="{BB962C8B-B14F-4D97-AF65-F5344CB8AC3E}">
        <p14:creationId xmlns:p14="http://schemas.microsoft.com/office/powerpoint/2010/main" val="38456182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Title 1">
            <a:extLst>
              <a:ext uri="{FF2B5EF4-FFF2-40B4-BE49-F238E27FC236}">
                <a16:creationId xmlns:a16="http://schemas.microsoft.com/office/drawing/2014/main" id="{72ECC41A-0606-E944-8227-D25B94B8CBC9}"/>
              </a:ext>
            </a:extLst>
          </p:cNvPr>
          <p:cNvSpPr>
            <a:spLocks noGrp="1" noChangeArrowheads="1"/>
          </p:cNvSpPr>
          <p:nvPr>
            <p:ph type="title"/>
          </p:nvPr>
        </p:nvSpPr>
        <p:spPr/>
        <p:txBody>
          <a:bodyPr/>
          <a:lstStyle/>
          <a:p>
            <a:r>
              <a:rPr lang="en-US" altLang="en-US" dirty="0">
                <a:ea typeface="ＭＳ Ｐゴシック" panose="020B0600070205080204" pitchFamily="34" charset="-128"/>
              </a:rPr>
              <a:t>A quick summary</a:t>
            </a:r>
          </a:p>
        </p:txBody>
      </p:sp>
      <p:sp>
        <p:nvSpPr>
          <p:cNvPr id="56322" name="Content Placeholder 2">
            <a:extLst>
              <a:ext uri="{FF2B5EF4-FFF2-40B4-BE49-F238E27FC236}">
                <a16:creationId xmlns:a16="http://schemas.microsoft.com/office/drawing/2014/main" id="{B333E274-6C53-2148-9C0F-E3B78833B898}"/>
              </a:ext>
            </a:extLst>
          </p:cNvPr>
          <p:cNvSpPr>
            <a:spLocks noGrp="1" noChangeArrowheads="1"/>
          </p:cNvSpPr>
          <p:nvPr>
            <p:ph idx="1"/>
          </p:nvPr>
        </p:nvSpPr>
        <p:spPr/>
        <p:txBody>
          <a:bodyPr/>
          <a:lstStyle/>
          <a:p>
            <a:r>
              <a:rPr lang="en-US" altLang="en-US" dirty="0">
                <a:ea typeface="ＭＳ Ｐゴシック" panose="020B0600070205080204" pitchFamily="34" charset="-128"/>
              </a:rPr>
              <a:t>Concurrency problems – why we need concurrency control</a:t>
            </a:r>
          </a:p>
          <a:p>
            <a:r>
              <a:rPr lang="en-US" altLang="en-US" dirty="0">
                <a:ea typeface="ＭＳ Ｐゴシック" panose="020B0600070205080204" pitchFamily="34" charset="-128"/>
              </a:rPr>
              <a:t>Implementation of exclusive access – </a:t>
            </a:r>
          </a:p>
          <a:p>
            <a:pPr marL="342900" indent="-342900">
              <a:buFont typeface="Arial" panose="020B0604020202020204" pitchFamily="34" charset="0"/>
              <a:buChar char="•"/>
            </a:pPr>
            <a:r>
              <a:rPr lang="en-US" altLang="en-US" dirty="0">
                <a:ea typeface="ＭＳ Ｐゴシック" panose="020B0600070205080204" pitchFamily="34" charset="-128"/>
              </a:rPr>
              <a:t>Dekker’s algo</a:t>
            </a:r>
          </a:p>
          <a:p>
            <a:pPr marL="342900" indent="-342900">
              <a:buFont typeface="Arial" panose="020B0604020202020204" pitchFamily="34" charset="0"/>
              <a:buChar char="•"/>
            </a:pPr>
            <a:r>
              <a:rPr lang="en-US" altLang="en-US" dirty="0">
                <a:ea typeface="ＭＳ Ｐゴシック" panose="020B0600070205080204" pitchFamily="34" charset="-128"/>
              </a:rPr>
              <a:t>OS primitives</a:t>
            </a:r>
          </a:p>
          <a:p>
            <a:pPr marL="342900" indent="-342900">
              <a:buFont typeface="Arial" panose="020B0604020202020204" pitchFamily="34" charset="0"/>
              <a:buChar char="•"/>
            </a:pPr>
            <a:r>
              <a:rPr lang="en-US" altLang="en-US" b="1" dirty="0">
                <a:ea typeface="ＭＳ Ｐゴシック" panose="020B0600070205080204" pitchFamily="34" charset="-128"/>
              </a:rPr>
              <a:t>Spin locks - </a:t>
            </a:r>
            <a:r>
              <a:rPr lang="en-US" altLang="en-US" dirty="0">
                <a:ea typeface="ＭＳ Ｐゴシック" panose="020B0600070205080204" pitchFamily="34" charset="-128"/>
              </a:rPr>
              <a:t>Atomic operations to get and release locks</a:t>
            </a:r>
            <a:endParaRPr lang="en-US" altLang="en-US" b="1" dirty="0">
              <a:ea typeface="ＭＳ Ｐゴシック" panose="020B0600070205080204" pitchFamily="34" charset="-128"/>
            </a:endParaRPr>
          </a:p>
          <a:p>
            <a:endParaRPr lang="en-US" altLang="en-US" b="1" dirty="0">
              <a:ea typeface="ＭＳ Ｐゴシック" panose="020B0600070205080204" pitchFamily="34" charset="-128"/>
            </a:endParaRPr>
          </a:p>
          <a:p>
            <a:r>
              <a:rPr lang="en-US" altLang="en-US" dirty="0">
                <a:ea typeface="ＭＳ Ｐゴシック" panose="020B0600070205080204" pitchFamily="34" charset="-128"/>
              </a:rPr>
              <a:t>Semaphores - get lock, release lock, maintain queue of processes</a:t>
            </a:r>
          </a:p>
          <a:p>
            <a:r>
              <a:rPr lang="en-US" altLang="en-US" dirty="0">
                <a:ea typeface="ＭＳ Ｐゴシック" panose="020B0600070205080204" pitchFamily="34" charset="-128"/>
              </a:rPr>
              <a:t>Avoiding long queues in semaphores</a:t>
            </a: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8942303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a:extLst>
              <a:ext uri="{FF2B5EF4-FFF2-40B4-BE49-F238E27FC236}">
                <a16:creationId xmlns:a16="http://schemas.microsoft.com/office/drawing/2014/main" id="{7AF772D9-824F-E74A-A4C7-4BC3F94C1CAC}"/>
              </a:ext>
            </a:extLst>
          </p:cNvPr>
          <p:cNvSpPr>
            <a:spLocks noGrp="1" noChangeArrowheads="1"/>
          </p:cNvSpPr>
          <p:nvPr>
            <p:ph type="title"/>
          </p:nvPr>
        </p:nvSpPr>
        <p:spPr>
          <a:xfrm>
            <a:off x="1273572" y="209871"/>
            <a:ext cx="7520001" cy="887360"/>
          </a:xfrm>
        </p:spPr>
        <p:txBody>
          <a:bodyPr/>
          <a:lstStyle/>
          <a:p>
            <a:r>
              <a:rPr lang="en-AU" altLang="en-US" dirty="0">
                <a:latin typeface="Helvetica" pitchFamily="2" charset="0"/>
                <a:ea typeface="ＭＳ Ｐゴシック" panose="020B0600070205080204" pitchFamily="34" charset="-128"/>
              </a:rPr>
              <a:t>Deadlocks</a:t>
            </a:r>
          </a:p>
        </p:txBody>
      </p:sp>
      <p:sp>
        <p:nvSpPr>
          <p:cNvPr id="39938" name="Rectangle 3">
            <a:extLst>
              <a:ext uri="{FF2B5EF4-FFF2-40B4-BE49-F238E27FC236}">
                <a16:creationId xmlns:a16="http://schemas.microsoft.com/office/drawing/2014/main" id="{94DE9281-F956-8D45-8DBC-FCD320C211DA}"/>
              </a:ext>
            </a:extLst>
          </p:cNvPr>
          <p:cNvSpPr>
            <a:spLocks noGrp="1" noChangeArrowheads="1"/>
          </p:cNvSpPr>
          <p:nvPr>
            <p:ph type="body" idx="1"/>
          </p:nvPr>
        </p:nvSpPr>
        <p:spPr>
          <a:xfrm>
            <a:off x="660394" y="1185936"/>
            <a:ext cx="7772400" cy="5314950"/>
          </a:xfrm>
        </p:spPr>
        <p:txBody>
          <a:bodyPr/>
          <a:lstStyle/>
          <a:p>
            <a:pPr>
              <a:lnSpc>
                <a:spcPct val="90000"/>
              </a:lnSpc>
            </a:pPr>
            <a:r>
              <a:rPr lang="en-AU" altLang="en-US" sz="2400" dirty="0">
                <a:latin typeface="Helvetica" pitchFamily="2" charset="0"/>
                <a:ea typeface="ＭＳ Ｐゴシック" panose="020B0600070205080204" pitchFamily="34" charset="-128"/>
              </a:rPr>
              <a:t>In a deadlock, each process in the deadlock is waiting for another member to release the resources it wants.</a:t>
            </a:r>
          </a:p>
          <a:p>
            <a:pPr>
              <a:lnSpc>
                <a:spcPct val="90000"/>
              </a:lnSpc>
            </a:pPr>
            <a:endParaRPr lang="en-AU" altLang="en-US" dirty="0">
              <a:latin typeface="Helvetica" pitchFamily="2" charset="0"/>
              <a:ea typeface="ＭＳ Ｐゴシック" panose="020B0600070205080204" pitchFamily="34" charset="-128"/>
            </a:endParaRPr>
          </a:p>
        </p:txBody>
      </p:sp>
      <p:grpSp>
        <p:nvGrpSpPr>
          <p:cNvPr id="39939" name="Group 38">
            <a:extLst>
              <a:ext uri="{FF2B5EF4-FFF2-40B4-BE49-F238E27FC236}">
                <a16:creationId xmlns:a16="http://schemas.microsoft.com/office/drawing/2014/main" id="{27514977-8E31-A648-812E-EF899B6F1747}"/>
              </a:ext>
            </a:extLst>
          </p:cNvPr>
          <p:cNvGrpSpPr>
            <a:grpSpLocks/>
          </p:cNvGrpSpPr>
          <p:nvPr/>
        </p:nvGrpSpPr>
        <p:grpSpPr bwMode="auto">
          <a:xfrm>
            <a:off x="896938" y="2843213"/>
            <a:ext cx="2946400" cy="3625850"/>
            <a:chOff x="897467" y="1286933"/>
            <a:chExt cx="3606800" cy="4017532"/>
          </a:xfrm>
        </p:grpSpPr>
        <p:sp>
          <p:nvSpPr>
            <p:cNvPr id="39952" name="TextBox 28">
              <a:extLst>
                <a:ext uri="{FF2B5EF4-FFF2-40B4-BE49-F238E27FC236}">
                  <a16:creationId xmlns:a16="http://schemas.microsoft.com/office/drawing/2014/main" id="{73147520-1D82-414B-BD0B-4E280734327E}"/>
                </a:ext>
              </a:extLst>
            </p:cNvPr>
            <p:cNvSpPr txBox="1">
              <a:spLocks noChangeArrowheads="1"/>
            </p:cNvSpPr>
            <p:nvPr/>
          </p:nvSpPr>
          <p:spPr bwMode="auto">
            <a:xfrm>
              <a:off x="897467" y="1286933"/>
              <a:ext cx="1803400" cy="400906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2000" dirty="0"/>
                <a:t>T1</a:t>
              </a:r>
            </a:p>
            <a:p>
              <a:pPr>
                <a:lnSpc>
                  <a:spcPts val="2825"/>
                </a:lnSpc>
                <a:buFontTx/>
                <a:buNone/>
              </a:pPr>
              <a:r>
                <a:rPr lang="en-US" altLang="en-US" sz="1400" dirty="0"/>
                <a:t>Begin</a:t>
              </a:r>
            </a:p>
            <a:p>
              <a:pPr>
                <a:lnSpc>
                  <a:spcPts val="2825"/>
                </a:lnSpc>
                <a:buFontTx/>
                <a:buNone/>
              </a:pPr>
              <a:r>
                <a:rPr lang="en-US" altLang="en-US" sz="1400" dirty="0"/>
                <a:t>XLOCK(A)</a:t>
              </a:r>
            </a:p>
            <a:p>
              <a:pPr>
                <a:lnSpc>
                  <a:spcPts val="2825"/>
                </a:lnSpc>
                <a:buFontTx/>
                <a:buNone/>
              </a:pPr>
              <a:r>
                <a:rPr lang="en-US" altLang="en-US" sz="1400" dirty="0"/>
                <a:t>Write to A</a:t>
              </a:r>
            </a:p>
            <a:p>
              <a:pPr>
                <a:lnSpc>
                  <a:spcPts val="2825"/>
                </a:lnSpc>
                <a:buFontTx/>
                <a:buNone/>
              </a:pPr>
              <a:r>
                <a:rPr lang="en-US" altLang="en-US" sz="1400" dirty="0"/>
                <a:t>XLOCK(B)</a:t>
              </a:r>
            </a:p>
            <a:p>
              <a:pPr>
                <a:lnSpc>
                  <a:spcPts val="2825"/>
                </a:lnSpc>
                <a:buFontTx/>
                <a:buNone/>
              </a:pPr>
              <a:r>
                <a:rPr lang="en-US" altLang="en-US" sz="1400" dirty="0"/>
                <a:t>Write B</a:t>
              </a:r>
            </a:p>
            <a:p>
              <a:pPr>
                <a:lnSpc>
                  <a:spcPts val="2825"/>
                </a:lnSpc>
                <a:buFontTx/>
                <a:buNone/>
              </a:pPr>
              <a:r>
                <a:rPr lang="en-US" altLang="en-US" sz="1400" dirty="0"/>
                <a:t>Unlock (A)</a:t>
              </a:r>
            </a:p>
            <a:p>
              <a:pPr>
                <a:lnSpc>
                  <a:spcPts val="2825"/>
                </a:lnSpc>
                <a:buFontTx/>
                <a:buNone/>
              </a:pPr>
              <a:r>
                <a:rPr lang="en-US" altLang="en-US" sz="1400" dirty="0"/>
                <a:t>Unlock (B)</a:t>
              </a:r>
            </a:p>
            <a:p>
              <a:pPr>
                <a:lnSpc>
                  <a:spcPts val="2825"/>
                </a:lnSpc>
                <a:buFontTx/>
                <a:buNone/>
              </a:pPr>
              <a:r>
                <a:rPr lang="en-US" altLang="en-US" sz="1400" dirty="0"/>
                <a:t>end</a:t>
              </a:r>
            </a:p>
          </p:txBody>
        </p:sp>
        <p:sp>
          <p:nvSpPr>
            <p:cNvPr id="39953" name="TextBox 29">
              <a:extLst>
                <a:ext uri="{FF2B5EF4-FFF2-40B4-BE49-F238E27FC236}">
                  <a16:creationId xmlns:a16="http://schemas.microsoft.com/office/drawing/2014/main" id="{3272785B-4306-A342-90CC-CA4921AB92EE}"/>
                </a:ext>
              </a:extLst>
            </p:cNvPr>
            <p:cNvSpPr txBox="1">
              <a:spLocks noChangeArrowheads="1"/>
            </p:cNvSpPr>
            <p:nvPr/>
          </p:nvSpPr>
          <p:spPr bwMode="auto">
            <a:xfrm>
              <a:off x="2700867" y="1295400"/>
              <a:ext cx="1803400" cy="400906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2000" dirty="0"/>
                <a:t>T2</a:t>
              </a:r>
            </a:p>
            <a:p>
              <a:pPr>
                <a:lnSpc>
                  <a:spcPts val="2825"/>
                </a:lnSpc>
                <a:buFontTx/>
                <a:buNone/>
              </a:pPr>
              <a:r>
                <a:rPr lang="en-US" altLang="en-US" sz="1400" dirty="0"/>
                <a:t>Begin</a:t>
              </a:r>
            </a:p>
            <a:p>
              <a:pPr>
                <a:lnSpc>
                  <a:spcPts val="2825"/>
                </a:lnSpc>
                <a:buFontTx/>
                <a:buNone/>
              </a:pPr>
              <a:r>
                <a:rPr lang="en-US" altLang="en-US" sz="1400" dirty="0"/>
                <a:t>XLOCK(B)</a:t>
              </a:r>
            </a:p>
            <a:p>
              <a:pPr>
                <a:lnSpc>
                  <a:spcPts val="2825"/>
                </a:lnSpc>
                <a:buFontTx/>
                <a:buNone/>
              </a:pPr>
              <a:r>
                <a:rPr lang="en-US" altLang="en-US" sz="1400" dirty="0"/>
                <a:t>Write to B</a:t>
              </a:r>
            </a:p>
            <a:p>
              <a:pPr>
                <a:lnSpc>
                  <a:spcPts val="2825"/>
                </a:lnSpc>
                <a:buFontTx/>
                <a:buNone/>
              </a:pPr>
              <a:r>
                <a:rPr lang="en-US" altLang="en-US" sz="1400" dirty="0"/>
                <a:t>XLOCK(A)</a:t>
              </a:r>
            </a:p>
            <a:p>
              <a:pPr>
                <a:lnSpc>
                  <a:spcPts val="2825"/>
                </a:lnSpc>
                <a:buFontTx/>
                <a:buNone/>
              </a:pPr>
              <a:r>
                <a:rPr lang="en-US" altLang="en-US" sz="1400" dirty="0"/>
                <a:t>Write A</a:t>
              </a:r>
            </a:p>
            <a:p>
              <a:pPr>
                <a:lnSpc>
                  <a:spcPts val="2825"/>
                </a:lnSpc>
                <a:buFontTx/>
                <a:buNone/>
              </a:pPr>
              <a:r>
                <a:rPr lang="en-US" altLang="en-US" sz="1400" dirty="0"/>
                <a:t>Unlock (A)</a:t>
              </a:r>
            </a:p>
            <a:p>
              <a:pPr>
                <a:lnSpc>
                  <a:spcPts val="2825"/>
                </a:lnSpc>
                <a:buFontTx/>
                <a:buNone/>
              </a:pPr>
              <a:r>
                <a:rPr lang="en-US" altLang="en-US" sz="1400" dirty="0"/>
                <a:t>Unlock (B)</a:t>
              </a:r>
            </a:p>
            <a:p>
              <a:pPr>
                <a:lnSpc>
                  <a:spcPts val="2825"/>
                </a:lnSpc>
                <a:buFontTx/>
                <a:buNone/>
              </a:pPr>
              <a:r>
                <a:rPr lang="en-US" altLang="en-US" sz="1400" dirty="0"/>
                <a:t>end</a:t>
              </a:r>
            </a:p>
          </p:txBody>
        </p:sp>
      </p:grpSp>
      <p:grpSp>
        <p:nvGrpSpPr>
          <p:cNvPr id="39940" name="Group 26">
            <a:extLst>
              <a:ext uri="{FF2B5EF4-FFF2-40B4-BE49-F238E27FC236}">
                <a16:creationId xmlns:a16="http://schemas.microsoft.com/office/drawing/2014/main" id="{A2119754-CCDD-254D-896D-DFFB40DBA840}"/>
              </a:ext>
            </a:extLst>
          </p:cNvPr>
          <p:cNvGrpSpPr>
            <a:grpSpLocks/>
          </p:cNvGrpSpPr>
          <p:nvPr/>
        </p:nvGrpSpPr>
        <p:grpSpPr bwMode="auto">
          <a:xfrm>
            <a:off x="4249738" y="3063875"/>
            <a:ext cx="4242070" cy="3462338"/>
            <a:chOff x="1887266" y="2040475"/>
            <a:chExt cx="4624067" cy="3268126"/>
          </a:xfrm>
        </p:grpSpPr>
        <p:grpSp>
          <p:nvGrpSpPr>
            <p:cNvPr id="39943" name="Group 25">
              <a:extLst>
                <a:ext uri="{FF2B5EF4-FFF2-40B4-BE49-F238E27FC236}">
                  <a16:creationId xmlns:a16="http://schemas.microsoft.com/office/drawing/2014/main" id="{705DDF7D-AD78-4649-825D-8660E51E02F5}"/>
                </a:ext>
              </a:extLst>
            </p:cNvPr>
            <p:cNvGrpSpPr>
              <a:grpSpLocks/>
            </p:cNvGrpSpPr>
            <p:nvPr/>
          </p:nvGrpSpPr>
          <p:grpSpPr bwMode="auto">
            <a:xfrm>
              <a:off x="1887266" y="2040475"/>
              <a:ext cx="4624067" cy="3268126"/>
              <a:chOff x="1887266" y="2040475"/>
              <a:chExt cx="4624067" cy="3268126"/>
            </a:xfrm>
          </p:grpSpPr>
          <p:sp>
            <p:nvSpPr>
              <p:cNvPr id="39945" name="Rectangle 9">
                <a:extLst>
                  <a:ext uri="{FF2B5EF4-FFF2-40B4-BE49-F238E27FC236}">
                    <a16:creationId xmlns:a16="http://schemas.microsoft.com/office/drawing/2014/main" id="{2C46F358-2D06-B442-A288-F8F0E259C798}"/>
                  </a:ext>
                </a:extLst>
              </p:cNvPr>
              <p:cNvSpPr>
                <a:spLocks noChangeArrowheads="1"/>
              </p:cNvSpPr>
              <p:nvPr/>
            </p:nvSpPr>
            <p:spPr bwMode="auto">
              <a:xfrm>
                <a:off x="5006747" y="4419594"/>
                <a:ext cx="1495639" cy="601135"/>
              </a:xfrm>
              <a:prstGeom prst="rect">
                <a:avLst/>
              </a:prstGeom>
              <a:noFill/>
              <a:ln w="9525">
                <a:solidFill>
                  <a:schemeClr val="bg2"/>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1600" dirty="0"/>
                  <a:t>XLOCK</a:t>
                </a:r>
                <a:r>
                  <a:rPr lang="en-US" altLang="en-US" sz="1600" dirty="0">
                    <a:latin typeface="Helvetica" pitchFamily="2" charset="0"/>
                  </a:rPr>
                  <a:t> B is  held by T2</a:t>
                </a:r>
              </a:p>
            </p:txBody>
          </p:sp>
          <p:sp>
            <p:nvSpPr>
              <p:cNvPr id="39946" name="Oval 10">
                <a:extLst>
                  <a:ext uri="{FF2B5EF4-FFF2-40B4-BE49-F238E27FC236}">
                    <a16:creationId xmlns:a16="http://schemas.microsoft.com/office/drawing/2014/main" id="{67A836F1-D5AC-324A-9BAA-C9F7B8FA3EB4}"/>
                  </a:ext>
                </a:extLst>
              </p:cNvPr>
              <p:cNvSpPr>
                <a:spLocks noChangeArrowheads="1"/>
              </p:cNvSpPr>
              <p:nvPr/>
            </p:nvSpPr>
            <p:spPr bwMode="auto">
              <a:xfrm>
                <a:off x="5020730" y="2040475"/>
                <a:ext cx="1490603" cy="1159934"/>
              </a:xfrm>
              <a:prstGeom prst="ellipse">
                <a:avLst/>
              </a:prstGeom>
              <a:solidFill>
                <a:srgbClr val="FFFFFF"/>
              </a:solidFill>
              <a:ln w="9525">
                <a:solidFill>
                  <a:srgbClr val="000000"/>
                </a:solidFill>
                <a:round/>
                <a:headEnd/>
                <a:tailEnd/>
              </a:ln>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1400" dirty="0">
                    <a:latin typeface="Helvetica" pitchFamily="2" charset="0"/>
                  </a:rPr>
                  <a:t>T1 is waiting for </a:t>
                </a:r>
                <a:r>
                  <a:rPr lang="en-US" altLang="en-US" sz="1400" dirty="0"/>
                  <a:t>XLOCK</a:t>
                </a:r>
                <a:r>
                  <a:rPr lang="en-US" altLang="en-US" sz="1400" dirty="0">
                    <a:latin typeface="Helvetica" pitchFamily="2" charset="0"/>
                  </a:rPr>
                  <a:t> B</a:t>
                </a:r>
              </a:p>
            </p:txBody>
          </p:sp>
          <p:sp>
            <p:nvSpPr>
              <p:cNvPr id="39947" name="Rectangle 11">
                <a:extLst>
                  <a:ext uri="{FF2B5EF4-FFF2-40B4-BE49-F238E27FC236}">
                    <a16:creationId xmlns:a16="http://schemas.microsoft.com/office/drawing/2014/main" id="{786D949A-29B7-6242-A338-ACCCA5424DC8}"/>
                  </a:ext>
                </a:extLst>
              </p:cNvPr>
              <p:cNvSpPr>
                <a:spLocks noChangeArrowheads="1"/>
              </p:cNvSpPr>
              <p:nvPr/>
            </p:nvSpPr>
            <p:spPr bwMode="auto">
              <a:xfrm>
                <a:off x="1887266" y="2349018"/>
                <a:ext cx="1583267" cy="601135"/>
              </a:xfrm>
              <a:prstGeom prst="rect">
                <a:avLst/>
              </a:prstGeom>
              <a:noFill/>
              <a:ln w="9525">
                <a:solidFill>
                  <a:schemeClr val="bg2"/>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1600" dirty="0"/>
                  <a:t>XLOCK</a:t>
                </a:r>
                <a:r>
                  <a:rPr lang="en-US" altLang="en-US" sz="1600" dirty="0">
                    <a:latin typeface="Helvetica" pitchFamily="2" charset="0"/>
                  </a:rPr>
                  <a:t> A is held by T1</a:t>
                </a:r>
              </a:p>
            </p:txBody>
          </p:sp>
          <p:sp>
            <p:nvSpPr>
              <p:cNvPr id="39948" name="Oval 8">
                <a:extLst>
                  <a:ext uri="{FF2B5EF4-FFF2-40B4-BE49-F238E27FC236}">
                    <a16:creationId xmlns:a16="http://schemas.microsoft.com/office/drawing/2014/main" id="{F4A242EA-42BF-4940-A8B1-0FA2009D1407}"/>
                  </a:ext>
                </a:extLst>
              </p:cNvPr>
              <p:cNvSpPr>
                <a:spLocks noChangeArrowheads="1"/>
              </p:cNvSpPr>
              <p:nvPr/>
            </p:nvSpPr>
            <p:spPr bwMode="auto">
              <a:xfrm>
                <a:off x="1899494" y="4148667"/>
                <a:ext cx="1495639" cy="1159934"/>
              </a:xfrm>
              <a:prstGeom prst="ellipse">
                <a:avLst/>
              </a:prstGeom>
              <a:solidFill>
                <a:srgbClr val="FFFFFF"/>
              </a:solidFill>
              <a:ln w="9525">
                <a:solidFill>
                  <a:srgbClr val="000000"/>
                </a:solidFill>
                <a:round/>
                <a:headEnd/>
                <a:tailEnd/>
              </a:ln>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1400" dirty="0">
                    <a:latin typeface="Helvetica" pitchFamily="2" charset="0"/>
                  </a:rPr>
                  <a:t>T2 is waiting for </a:t>
                </a:r>
                <a:r>
                  <a:rPr lang="en-US" altLang="en-US" sz="1400" dirty="0"/>
                  <a:t>XLOCK</a:t>
                </a:r>
                <a:r>
                  <a:rPr lang="en-US" altLang="en-US" sz="1400" dirty="0">
                    <a:latin typeface="Helvetica" pitchFamily="2" charset="0"/>
                  </a:rPr>
                  <a:t> A</a:t>
                </a:r>
              </a:p>
            </p:txBody>
          </p:sp>
          <p:cxnSp>
            <p:nvCxnSpPr>
              <p:cNvPr id="39949" name="Straight Arrow Connector 10">
                <a:extLst>
                  <a:ext uri="{FF2B5EF4-FFF2-40B4-BE49-F238E27FC236}">
                    <a16:creationId xmlns:a16="http://schemas.microsoft.com/office/drawing/2014/main" id="{C95E4900-6C2D-BF45-86FC-178D44BDA626}"/>
                  </a:ext>
                </a:extLst>
              </p:cNvPr>
              <p:cNvCxnSpPr>
                <a:cxnSpLocks noChangeShapeType="1"/>
              </p:cNvCxnSpPr>
              <p:nvPr/>
            </p:nvCxnSpPr>
            <p:spPr bwMode="auto">
              <a:xfrm flipH="1">
                <a:off x="3412067" y="4720162"/>
                <a:ext cx="1594680" cy="29637"/>
              </a:xfrm>
              <a:prstGeom prst="straightConnector1">
                <a:avLst/>
              </a:prstGeom>
              <a:noFill/>
              <a:ln w="38100">
                <a:solidFill>
                  <a:srgbClr val="000000"/>
                </a:solidFill>
                <a:round/>
                <a:headEnd/>
                <a:tailEnd type="arrow" w="med" len="med"/>
              </a:ln>
              <a:extLst>
                <a:ext uri="{909E8E84-426E-40DD-AFC4-6F175D3DCCD1}">
                  <a14:hiddenFill xmlns:a14="http://schemas.microsoft.com/office/drawing/2010/main">
                    <a:noFill/>
                  </a14:hiddenFill>
                </a:ext>
              </a:extLst>
            </p:spPr>
          </p:cxnSp>
          <p:cxnSp>
            <p:nvCxnSpPr>
              <p:cNvPr id="39950" name="Straight Arrow Connector 13">
                <a:extLst>
                  <a:ext uri="{FF2B5EF4-FFF2-40B4-BE49-F238E27FC236}">
                    <a16:creationId xmlns:a16="http://schemas.microsoft.com/office/drawing/2014/main" id="{F8B29591-0E0F-6545-93A2-7C9D459C51DC}"/>
                  </a:ext>
                </a:extLst>
              </p:cNvPr>
              <p:cNvCxnSpPr>
                <a:cxnSpLocks noChangeShapeType="1"/>
              </p:cNvCxnSpPr>
              <p:nvPr/>
            </p:nvCxnSpPr>
            <p:spPr bwMode="auto">
              <a:xfrm flipV="1">
                <a:off x="3470534" y="2620442"/>
                <a:ext cx="1550199" cy="29143"/>
              </a:xfrm>
              <a:prstGeom prst="straightConnector1">
                <a:avLst/>
              </a:prstGeom>
              <a:noFill/>
              <a:ln w="38100">
                <a:solidFill>
                  <a:srgbClr val="000000"/>
                </a:solidFill>
                <a:round/>
                <a:headEnd/>
                <a:tailEnd type="arrow" w="med" len="med"/>
              </a:ln>
              <a:extLst>
                <a:ext uri="{909E8E84-426E-40DD-AFC4-6F175D3DCCD1}">
                  <a14:hiddenFill xmlns:a14="http://schemas.microsoft.com/office/drawing/2010/main">
                    <a:noFill/>
                  </a14:hiddenFill>
                </a:ext>
              </a:extLst>
            </p:spPr>
          </p:cxnSp>
          <p:cxnSp>
            <p:nvCxnSpPr>
              <p:cNvPr id="39951" name="Straight Arrow Connector 14">
                <a:extLst>
                  <a:ext uri="{FF2B5EF4-FFF2-40B4-BE49-F238E27FC236}">
                    <a16:creationId xmlns:a16="http://schemas.microsoft.com/office/drawing/2014/main" id="{64027DA7-02BB-7148-B7D6-E157F36C419B}"/>
                  </a:ext>
                </a:extLst>
              </p:cNvPr>
              <p:cNvCxnSpPr>
                <a:cxnSpLocks noChangeShapeType="1"/>
              </p:cNvCxnSpPr>
              <p:nvPr/>
            </p:nvCxnSpPr>
            <p:spPr bwMode="auto">
              <a:xfrm flipH="1" flipV="1">
                <a:off x="2678899" y="2950152"/>
                <a:ext cx="5035" cy="1198515"/>
              </a:xfrm>
              <a:prstGeom prst="straightConnector1">
                <a:avLst/>
              </a:prstGeom>
              <a:noFill/>
              <a:ln w="38100">
                <a:solidFill>
                  <a:srgbClr val="000000"/>
                </a:solidFill>
                <a:round/>
                <a:headEnd/>
                <a:tailEnd type="arrow" w="med" len="med"/>
              </a:ln>
              <a:extLst>
                <a:ext uri="{909E8E84-426E-40DD-AFC4-6F175D3DCCD1}">
                  <a14:hiddenFill xmlns:a14="http://schemas.microsoft.com/office/drawing/2010/main">
                    <a:noFill/>
                  </a14:hiddenFill>
                </a:ext>
              </a:extLst>
            </p:spPr>
          </p:cxnSp>
        </p:grpSp>
        <p:cxnSp>
          <p:nvCxnSpPr>
            <p:cNvPr id="39944" name="Straight Arrow Connector 15">
              <a:extLst>
                <a:ext uri="{FF2B5EF4-FFF2-40B4-BE49-F238E27FC236}">
                  <a16:creationId xmlns:a16="http://schemas.microsoft.com/office/drawing/2014/main" id="{9FFF6220-8133-2B45-AD19-33706DE76E0E}"/>
                </a:ext>
              </a:extLst>
            </p:cNvPr>
            <p:cNvCxnSpPr>
              <a:cxnSpLocks noChangeShapeType="1"/>
            </p:cNvCxnSpPr>
            <p:nvPr/>
          </p:nvCxnSpPr>
          <p:spPr bwMode="auto">
            <a:xfrm>
              <a:off x="5715001" y="3208867"/>
              <a:ext cx="16932" cy="1253066"/>
            </a:xfrm>
            <a:prstGeom prst="straightConnector1">
              <a:avLst/>
            </a:prstGeom>
            <a:noFill/>
            <a:ln w="38100">
              <a:solidFill>
                <a:srgbClr val="000000"/>
              </a:solidFill>
              <a:round/>
              <a:headEnd/>
              <a:tailEnd type="arrow" w="med" len="med"/>
            </a:ln>
            <a:extLst>
              <a:ext uri="{909E8E84-426E-40DD-AFC4-6F175D3DCCD1}">
                <a14:hiddenFill xmlns:a14="http://schemas.microsoft.com/office/drawing/2010/main">
                  <a:noFill/>
                </a14:hiddenFill>
              </a:ext>
            </a:extLst>
          </p:spPr>
        </p:cxnSp>
      </p:grpSp>
      <p:sp>
        <p:nvSpPr>
          <p:cNvPr id="39941" name="TextBox 1">
            <a:extLst>
              <a:ext uri="{FF2B5EF4-FFF2-40B4-BE49-F238E27FC236}">
                <a16:creationId xmlns:a16="http://schemas.microsoft.com/office/drawing/2014/main" id="{B8E83416-C5F4-8144-AE29-7774AA3589D2}"/>
              </a:ext>
            </a:extLst>
          </p:cNvPr>
          <p:cNvSpPr txBox="1">
            <a:spLocks noChangeArrowheads="1"/>
          </p:cNvSpPr>
          <p:nvPr/>
        </p:nvSpPr>
        <p:spPr bwMode="auto">
          <a:xfrm>
            <a:off x="4387850" y="2493963"/>
            <a:ext cx="3890963"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2400"/>
              <a:t>Resource Dependency Graph</a:t>
            </a:r>
          </a:p>
        </p:txBody>
      </p:sp>
      <p:sp>
        <p:nvSpPr>
          <p:cNvPr id="18" name="Title 1">
            <a:extLst>
              <a:ext uri="{FF2B5EF4-FFF2-40B4-BE49-F238E27FC236}">
                <a16:creationId xmlns:a16="http://schemas.microsoft.com/office/drawing/2014/main" id="{F253AD2D-FBAC-684D-AE0F-B0CAC5A8E4BC}"/>
              </a:ext>
            </a:extLst>
          </p:cNvPr>
          <p:cNvSpPr txBox="1">
            <a:spLocks/>
          </p:cNvSpPr>
          <p:nvPr/>
        </p:nvSpPr>
        <p:spPr bwMode="auto">
          <a:xfrm>
            <a:off x="1181100" y="2033588"/>
            <a:ext cx="6413500" cy="62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a:extLst>
        </p:spPr>
        <p:txBody>
          <a:bodyPr lIns="92075" tIns="46038" rIns="92075" bIns="46038" anchor="ctr"/>
          <a:lstStyle>
            <a:lvl1pPr algn="ctr" rtl="0" eaLnBrk="0" fontAlgn="base" hangingPunct="0">
              <a:spcBef>
                <a:spcPct val="0"/>
              </a:spcBef>
              <a:spcAft>
                <a:spcPct val="0"/>
              </a:spcAft>
              <a:defRPr kumimoji="1" sz="3200">
                <a:solidFill>
                  <a:srgbClr val="000099"/>
                </a:solidFill>
                <a:latin typeface="+mj-lt"/>
                <a:ea typeface="ＭＳ Ｐゴシック" charset="0"/>
                <a:cs typeface="ＭＳ Ｐゴシック" charset="0"/>
              </a:defRPr>
            </a:lvl1pPr>
            <a:lvl2pPr algn="ctr" rtl="0" eaLnBrk="0" fontAlgn="base" hangingPunct="0">
              <a:spcBef>
                <a:spcPct val="0"/>
              </a:spcBef>
              <a:spcAft>
                <a:spcPct val="0"/>
              </a:spcAft>
              <a:defRPr kumimoji="1" sz="3200">
                <a:solidFill>
                  <a:srgbClr val="000099"/>
                </a:solidFill>
                <a:latin typeface="Times New Roman" pitchFamily="18" charset="0"/>
                <a:ea typeface="ＭＳ Ｐゴシック" charset="0"/>
                <a:cs typeface="ＭＳ Ｐゴシック" charset="0"/>
              </a:defRPr>
            </a:lvl2pPr>
            <a:lvl3pPr algn="ctr" rtl="0" eaLnBrk="0" fontAlgn="base" hangingPunct="0">
              <a:spcBef>
                <a:spcPct val="0"/>
              </a:spcBef>
              <a:spcAft>
                <a:spcPct val="0"/>
              </a:spcAft>
              <a:defRPr kumimoji="1" sz="3200">
                <a:solidFill>
                  <a:srgbClr val="000099"/>
                </a:solidFill>
                <a:latin typeface="Times New Roman" pitchFamily="18" charset="0"/>
                <a:ea typeface="ＭＳ Ｐゴシック" charset="0"/>
                <a:cs typeface="ＭＳ Ｐゴシック" charset="0"/>
              </a:defRPr>
            </a:lvl3pPr>
            <a:lvl4pPr algn="ctr" rtl="0" eaLnBrk="0" fontAlgn="base" hangingPunct="0">
              <a:spcBef>
                <a:spcPct val="0"/>
              </a:spcBef>
              <a:spcAft>
                <a:spcPct val="0"/>
              </a:spcAft>
              <a:defRPr kumimoji="1" sz="3200">
                <a:solidFill>
                  <a:srgbClr val="000099"/>
                </a:solidFill>
                <a:latin typeface="Times New Roman" pitchFamily="18" charset="0"/>
                <a:ea typeface="ＭＳ Ｐゴシック" charset="0"/>
                <a:cs typeface="ＭＳ Ｐゴシック" charset="0"/>
              </a:defRPr>
            </a:lvl4pPr>
            <a:lvl5pPr algn="ctr" rtl="0" eaLnBrk="0" fontAlgn="base" hangingPunct="0">
              <a:spcBef>
                <a:spcPct val="0"/>
              </a:spcBef>
              <a:spcAft>
                <a:spcPct val="0"/>
              </a:spcAft>
              <a:defRPr kumimoji="1" sz="3200">
                <a:solidFill>
                  <a:srgbClr val="000099"/>
                </a:solidFill>
                <a:latin typeface="Times New Roman" pitchFamily="18" charset="0"/>
                <a:ea typeface="ＭＳ Ｐゴシック" charset="0"/>
                <a:cs typeface="ＭＳ Ｐゴシック" charset="0"/>
              </a:defRPr>
            </a:lvl5pPr>
            <a:lvl6pPr marL="457200" algn="ctr" rtl="0" eaLnBrk="0" fontAlgn="base" hangingPunct="0">
              <a:spcBef>
                <a:spcPct val="0"/>
              </a:spcBef>
              <a:spcAft>
                <a:spcPct val="0"/>
              </a:spcAft>
              <a:defRPr kumimoji="1" sz="3200">
                <a:solidFill>
                  <a:srgbClr val="000099"/>
                </a:solidFill>
                <a:latin typeface="Times New Roman" pitchFamily="18" charset="0"/>
              </a:defRPr>
            </a:lvl6pPr>
            <a:lvl7pPr marL="914400" algn="ctr" rtl="0" eaLnBrk="0" fontAlgn="base" hangingPunct="0">
              <a:spcBef>
                <a:spcPct val="0"/>
              </a:spcBef>
              <a:spcAft>
                <a:spcPct val="0"/>
              </a:spcAft>
              <a:defRPr kumimoji="1" sz="3200">
                <a:solidFill>
                  <a:srgbClr val="000099"/>
                </a:solidFill>
                <a:latin typeface="Times New Roman" pitchFamily="18" charset="0"/>
              </a:defRPr>
            </a:lvl7pPr>
            <a:lvl8pPr marL="1371600" algn="ctr" rtl="0" eaLnBrk="0" fontAlgn="base" hangingPunct="0">
              <a:spcBef>
                <a:spcPct val="0"/>
              </a:spcBef>
              <a:spcAft>
                <a:spcPct val="0"/>
              </a:spcAft>
              <a:defRPr kumimoji="1" sz="3200">
                <a:solidFill>
                  <a:srgbClr val="000099"/>
                </a:solidFill>
                <a:latin typeface="Times New Roman" pitchFamily="18" charset="0"/>
              </a:defRPr>
            </a:lvl8pPr>
            <a:lvl9pPr marL="1828800" algn="ctr" rtl="0" eaLnBrk="0" fontAlgn="base" hangingPunct="0">
              <a:spcBef>
                <a:spcPct val="0"/>
              </a:spcBef>
              <a:spcAft>
                <a:spcPct val="0"/>
              </a:spcAft>
              <a:defRPr kumimoji="1" sz="3200">
                <a:solidFill>
                  <a:srgbClr val="000099"/>
                </a:solidFill>
                <a:latin typeface="Times New Roman" pitchFamily="18" charset="0"/>
              </a:defRPr>
            </a:lvl9pPr>
          </a:lstStyle>
          <a:p>
            <a:pPr>
              <a:defRPr/>
            </a:pPr>
            <a:r>
              <a:rPr lang="en-US" altLang="x-none" kern="0" dirty="0">
                <a:ea typeface="ＭＳ Ｐゴシック" charset="-128"/>
              </a:rPr>
              <a:t>A very simple Deadlock</a:t>
            </a:r>
          </a:p>
        </p:txBody>
      </p:sp>
    </p:spTree>
    <p:extLst>
      <p:ext uri="{BB962C8B-B14F-4D97-AF65-F5344CB8AC3E}">
        <p14:creationId xmlns:p14="http://schemas.microsoft.com/office/powerpoint/2010/main" val="13612134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a:extLst>
              <a:ext uri="{FF2B5EF4-FFF2-40B4-BE49-F238E27FC236}">
                <a16:creationId xmlns:a16="http://schemas.microsoft.com/office/drawing/2014/main" id="{948BBA00-81EF-B846-9138-AB758B039CBA}"/>
              </a:ext>
            </a:extLst>
          </p:cNvPr>
          <p:cNvSpPr>
            <a:spLocks noGrp="1" noChangeArrowheads="1"/>
          </p:cNvSpPr>
          <p:nvPr>
            <p:ph type="title"/>
          </p:nvPr>
        </p:nvSpPr>
        <p:spPr/>
        <p:txBody>
          <a:bodyPr/>
          <a:lstStyle/>
          <a:p>
            <a:r>
              <a:rPr lang="en-AU" altLang="en-US">
                <a:latin typeface="Helvetica" pitchFamily="2" charset="0"/>
                <a:ea typeface="ＭＳ Ｐゴシック" panose="020B0600070205080204" pitchFamily="34" charset="-128"/>
              </a:rPr>
              <a:t>Deadlocks</a:t>
            </a:r>
          </a:p>
        </p:txBody>
      </p:sp>
      <p:sp>
        <p:nvSpPr>
          <p:cNvPr id="41986" name="Rectangle 3">
            <a:extLst>
              <a:ext uri="{FF2B5EF4-FFF2-40B4-BE49-F238E27FC236}">
                <a16:creationId xmlns:a16="http://schemas.microsoft.com/office/drawing/2014/main" id="{3ECF7664-5010-3840-B38D-2901C11C178A}"/>
              </a:ext>
            </a:extLst>
          </p:cNvPr>
          <p:cNvSpPr>
            <a:spLocks noGrp="1" noChangeArrowheads="1"/>
          </p:cNvSpPr>
          <p:nvPr>
            <p:ph type="body" idx="1"/>
          </p:nvPr>
        </p:nvSpPr>
        <p:spPr/>
        <p:txBody>
          <a:bodyPr/>
          <a:lstStyle/>
          <a:p>
            <a:pPr>
              <a:lnSpc>
                <a:spcPct val="90000"/>
              </a:lnSpc>
            </a:pPr>
            <a:r>
              <a:rPr lang="en-AU" altLang="en-US" dirty="0">
                <a:latin typeface="Helvetica" pitchFamily="2" charset="0"/>
                <a:ea typeface="ＭＳ Ｐゴシック" panose="020B0600070205080204" pitchFamily="34" charset="-128"/>
              </a:rPr>
              <a:t>Solutions: </a:t>
            </a:r>
          </a:p>
          <a:p>
            <a:pPr lvl="1">
              <a:lnSpc>
                <a:spcPct val="90000"/>
              </a:lnSpc>
            </a:pPr>
            <a:r>
              <a:rPr lang="en-AU" altLang="en-US" dirty="0">
                <a:latin typeface="Helvetica" pitchFamily="2" charset="0"/>
                <a:ea typeface="ＭＳ Ｐゴシック" panose="020B0600070205080204" pitchFamily="34" charset="-128"/>
              </a:rPr>
              <a:t>H</a:t>
            </a:r>
            <a:r>
              <a:rPr lang="en-AU" altLang="en-US" b="0" dirty="0">
                <a:latin typeface="Helvetica" pitchFamily="2" charset="0"/>
                <a:ea typeface="ＭＳ Ｐゴシック" panose="020B0600070205080204" pitchFamily="34" charset="-128"/>
              </a:rPr>
              <a:t>ave enough resources so that no waiting occurs – not practical</a:t>
            </a:r>
          </a:p>
          <a:p>
            <a:pPr lvl="1">
              <a:lnSpc>
                <a:spcPct val="90000"/>
              </a:lnSpc>
            </a:pPr>
            <a:r>
              <a:rPr lang="en-AU" altLang="en-US" b="0" dirty="0">
                <a:latin typeface="Helvetica" pitchFamily="2" charset="0"/>
                <a:ea typeface="ＭＳ Ｐゴシック" panose="020B0600070205080204" pitchFamily="34" charset="-128"/>
              </a:rPr>
              <a:t>Do not allow a process to wait, simply rollback after a certain time. This can create live locks which are worse than deadlocks.</a:t>
            </a:r>
          </a:p>
          <a:p>
            <a:pPr lvl="1">
              <a:lnSpc>
                <a:spcPct val="90000"/>
              </a:lnSpc>
            </a:pPr>
            <a:r>
              <a:rPr lang="en-AU" altLang="en-US" b="0" dirty="0">
                <a:latin typeface="Helvetica" pitchFamily="2" charset="0"/>
                <a:ea typeface="ＭＳ Ｐゴシック" panose="020B0600070205080204" pitchFamily="34" charset="-128"/>
              </a:rPr>
              <a:t>Linearly order the resources and request of resources should follow this order</a:t>
            </a:r>
            <a:r>
              <a:rPr lang="en-AU" altLang="en-US" dirty="0">
                <a:latin typeface="Helvetica" pitchFamily="2" charset="0"/>
                <a:ea typeface="ＭＳ Ｐゴシック" panose="020B0600070205080204" pitchFamily="34" charset="-128"/>
              </a:rPr>
              <a:t>, i.e., </a:t>
            </a:r>
            <a:r>
              <a:rPr lang="en-AU" altLang="en-US" b="0" dirty="0">
                <a:latin typeface="Helvetica" pitchFamily="2" charset="0"/>
                <a:ea typeface="ＭＳ Ｐゴシック" panose="020B0600070205080204" pitchFamily="34" charset="-128"/>
              </a:rPr>
              <a:t>a transaction after requesting </a:t>
            </a:r>
            <a:r>
              <a:rPr lang="en-AU" altLang="en-US" dirty="0" err="1">
                <a:latin typeface="Helvetica" pitchFamily="2" charset="0"/>
                <a:ea typeface="ＭＳ Ｐゴシック" panose="020B0600070205080204" pitchFamily="34" charset="-128"/>
              </a:rPr>
              <a:t>i</a:t>
            </a:r>
            <a:r>
              <a:rPr lang="en-AU" altLang="en-US" b="0" baseline="30000" dirty="0" err="1">
                <a:latin typeface="Helvetica" pitchFamily="2" charset="0"/>
                <a:ea typeface="ＭＳ Ｐゴシック" panose="020B0600070205080204" pitchFamily="34" charset="-128"/>
              </a:rPr>
              <a:t>th</a:t>
            </a:r>
            <a:r>
              <a:rPr lang="en-AU" altLang="en-US" b="0" baseline="30000" dirty="0">
                <a:latin typeface="Helvetica" pitchFamily="2" charset="0"/>
                <a:ea typeface="ＭＳ Ｐゴシック" panose="020B0600070205080204" pitchFamily="34" charset="-128"/>
              </a:rPr>
              <a:t> </a:t>
            </a:r>
            <a:r>
              <a:rPr lang="en-AU" altLang="en-US" b="0" dirty="0">
                <a:latin typeface="Helvetica" pitchFamily="2" charset="0"/>
                <a:ea typeface="ＭＳ Ｐゴシック" panose="020B0600070205080204" pitchFamily="34" charset="-128"/>
              </a:rPr>
              <a:t>resource can request </a:t>
            </a:r>
            <a:r>
              <a:rPr lang="en-AU" altLang="en-US" dirty="0" err="1">
                <a:latin typeface="Helvetica" pitchFamily="2" charset="0"/>
                <a:ea typeface="ＭＳ Ｐゴシック" panose="020B0600070205080204" pitchFamily="34" charset="-128"/>
              </a:rPr>
              <a:t>j</a:t>
            </a:r>
            <a:r>
              <a:rPr lang="en-AU" altLang="en-US" b="0" baseline="30000" dirty="0" err="1">
                <a:latin typeface="Helvetica" pitchFamily="2" charset="0"/>
                <a:ea typeface="ＭＳ Ｐゴシック" panose="020B0600070205080204" pitchFamily="34" charset="-128"/>
              </a:rPr>
              <a:t>th</a:t>
            </a:r>
            <a:r>
              <a:rPr lang="en-AU" altLang="en-US" b="0" dirty="0">
                <a:latin typeface="Helvetica" pitchFamily="2" charset="0"/>
                <a:ea typeface="ＭＳ Ｐゴシック" panose="020B0600070205080204" pitchFamily="34" charset="-128"/>
              </a:rPr>
              <a:t> resource if j &gt; </a:t>
            </a:r>
            <a:r>
              <a:rPr lang="en-AU" altLang="en-US" b="0" dirty="0" err="1">
                <a:latin typeface="Helvetica" pitchFamily="2" charset="0"/>
                <a:ea typeface="ＭＳ Ｐゴシック" panose="020B0600070205080204" pitchFamily="34" charset="-128"/>
              </a:rPr>
              <a:t>i</a:t>
            </a:r>
            <a:r>
              <a:rPr lang="en-AU" altLang="en-US" b="0" dirty="0">
                <a:latin typeface="Helvetica" pitchFamily="2" charset="0"/>
                <a:ea typeface="ＭＳ Ｐゴシック" panose="020B0600070205080204" pitchFamily="34" charset="-128"/>
              </a:rPr>
              <a:t> .This type of allocation guarantees no cyclic dependencies among the transactions.</a:t>
            </a:r>
          </a:p>
        </p:txBody>
      </p:sp>
    </p:spTree>
    <p:extLst>
      <p:ext uri="{BB962C8B-B14F-4D97-AF65-F5344CB8AC3E}">
        <p14:creationId xmlns:p14="http://schemas.microsoft.com/office/powerpoint/2010/main" val="3921172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98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98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2F1A16E0-E9F4-E848-8E72-AF5ABE86D471}"/>
              </a:ext>
            </a:extLst>
          </p:cNvPr>
          <p:cNvSpPr>
            <a:spLocks noChangeArrowheads="1"/>
          </p:cNvSpPr>
          <p:nvPr/>
        </p:nvSpPr>
        <p:spPr bwMode="auto">
          <a:xfrm>
            <a:off x="723900" y="1201517"/>
            <a:ext cx="2328863" cy="1379538"/>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1600" dirty="0">
                <a:solidFill>
                  <a:schemeClr val="tx1"/>
                </a:solidFill>
              </a:rPr>
              <a:t>Pa: Holds resources at level</a:t>
            </a:r>
            <a:r>
              <a:rPr lang="en-US" altLang="en-US" sz="1600" b="1" i="1" dirty="0">
                <a:solidFill>
                  <a:schemeClr val="tx1"/>
                </a:solidFill>
              </a:rPr>
              <a:t> </a:t>
            </a:r>
            <a:r>
              <a:rPr lang="en-US" altLang="en-US" sz="1600" b="1" i="1" dirty="0" err="1">
                <a:solidFill>
                  <a:schemeClr val="tx1"/>
                </a:solidFill>
              </a:rPr>
              <a:t>i</a:t>
            </a:r>
            <a:r>
              <a:rPr lang="en-US" altLang="en-US" sz="1600" b="1" i="1" dirty="0">
                <a:solidFill>
                  <a:schemeClr val="tx1"/>
                </a:solidFill>
              </a:rPr>
              <a:t> </a:t>
            </a:r>
            <a:r>
              <a:rPr lang="en-US" altLang="en-US" sz="1600" dirty="0">
                <a:solidFill>
                  <a:schemeClr val="tx1"/>
                </a:solidFill>
              </a:rPr>
              <a:t>and request resource at level </a:t>
            </a:r>
            <a:r>
              <a:rPr lang="en-US" altLang="en-US" sz="1600" b="1" i="1" dirty="0">
                <a:solidFill>
                  <a:schemeClr val="tx1"/>
                </a:solidFill>
              </a:rPr>
              <a:t>j </a:t>
            </a:r>
            <a:r>
              <a:rPr lang="en-US" altLang="en-US" sz="1600" dirty="0">
                <a:solidFill>
                  <a:schemeClr val="tx1"/>
                </a:solidFill>
              </a:rPr>
              <a:t>which are held by Pb.  </a:t>
            </a:r>
            <a:r>
              <a:rPr lang="en-US" altLang="en-US" sz="1600" b="1" i="1" dirty="0">
                <a:solidFill>
                  <a:schemeClr val="tx1"/>
                </a:solidFill>
              </a:rPr>
              <a:t>j &gt; </a:t>
            </a:r>
            <a:r>
              <a:rPr lang="en-US" altLang="en-US" sz="1600" b="1" i="1" dirty="0" err="1">
                <a:solidFill>
                  <a:schemeClr val="tx1"/>
                </a:solidFill>
              </a:rPr>
              <a:t>i</a:t>
            </a:r>
            <a:endParaRPr lang="en-US" altLang="en-US" sz="1600" b="1" i="1" dirty="0">
              <a:solidFill>
                <a:schemeClr val="tx1"/>
              </a:solidFill>
            </a:endParaRPr>
          </a:p>
          <a:p>
            <a:pPr>
              <a:buFontTx/>
              <a:buNone/>
            </a:pPr>
            <a:endParaRPr lang="en-US" altLang="en-US" sz="1600" dirty="0">
              <a:solidFill>
                <a:schemeClr val="tx1"/>
              </a:solidFill>
            </a:endParaRPr>
          </a:p>
          <a:p>
            <a:pPr>
              <a:buFontTx/>
              <a:buNone/>
            </a:pPr>
            <a:endParaRPr lang="en-US" altLang="en-US" sz="1600" dirty="0">
              <a:solidFill>
                <a:schemeClr val="tx1"/>
              </a:solidFill>
            </a:endParaRPr>
          </a:p>
        </p:txBody>
      </p:sp>
      <p:sp>
        <p:nvSpPr>
          <p:cNvPr id="44035" name="Rectangle 10">
            <a:extLst>
              <a:ext uri="{FF2B5EF4-FFF2-40B4-BE49-F238E27FC236}">
                <a16:creationId xmlns:a16="http://schemas.microsoft.com/office/drawing/2014/main" id="{9F9B4098-CAF0-A841-949A-EFD1A06FED59}"/>
              </a:ext>
            </a:extLst>
          </p:cNvPr>
          <p:cNvSpPr>
            <a:spLocks noChangeArrowheads="1"/>
          </p:cNvSpPr>
          <p:nvPr/>
        </p:nvSpPr>
        <p:spPr bwMode="auto">
          <a:xfrm>
            <a:off x="723900" y="3098580"/>
            <a:ext cx="2328863" cy="1066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1600">
                <a:solidFill>
                  <a:schemeClr val="tx1"/>
                </a:solidFill>
              </a:rPr>
              <a:t>Pb: Holds resources at level </a:t>
            </a:r>
            <a:r>
              <a:rPr lang="en-US" altLang="en-US" sz="1600" b="1" i="1">
                <a:solidFill>
                  <a:schemeClr val="tx1"/>
                </a:solidFill>
              </a:rPr>
              <a:t>j</a:t>
            </a:r>
            <a:r>
              <a:rPr lang="en-US" altLang="en-US" sz="1600">
                <a:solidFill>
                  <a:schemeClr val="tx1"/>
                </a:solidFill>
              </a:rPr>
              <a:t> and request resource at level </a:t>
            </a:r>
            <a:r>
              <a:rPr lang="en-US" altLang="en-US" sz="1600" b="1" i="1">
                <a:solidFill>
                  <a:schemeClr val="tx1"/>
                </a:solidFill>
              </a:rPr>
              <a:t>k </a:t>
            </a:r>
            <a:r>
              <a:rPr lang="en-US" altLang="en-US" sz="1600">
                <a:solidFill>
                  <a:schemeClr val="tx1"/>
                </a:solidFill>
              </a:rPr>
              <a:t>which are held by Pc. </a:t>
            </a:r>
            <a:r>
              <a:rPr lang="en-US" altLang="en-US" sz="1600" b="1" i="1">
                <a:solidFill>
                  <a:schemeClr val="tx1"/>
                </a:solidFill>
              </a:rPr>
              <a:t>k &gt; j</a:t>
            </a:r>
          </a:p>
        </p:txBody>
      </p:sp>
      <p:cxnSp>
        <p:nvCxnSpPr>
          <p:cNvPr id="44036" name="Straight Arrow Connector 8">
            <a:extLst>
              <a:ext uri="{FF2B5EF4-FFF2-40B4-BE49-F238E27FC236}">
                <a16:creationId xmlns:a16="http://schemas.microsoft.com/office/drawing/2014/main" id="{9C140195-B5D7-B94B-81FF-7084991A9C8E}"/>
              </a:ext>
            </a:extLst>
          </p:cNvPr>
          <p:cNvCxnSpPr>
            <a:cxnSpLocks noChangeShapeType="1"/>
            <a:stCxn id="44034" idx="2"/>
            <a:endCxn id="44035" idx="0"/>
          </p:cNvCxnSpPr>
          <p:nvPr/>
        </p:nvCxnSpPr>
        <p:spPr bwMode="auto">
          <a:xfrm flipH="1">
            <a:off x="1887538" y="2581055"/>
            <a:ext cx="0" cy="517525"/>
          </a:xfrm>
          <a:prstGeom prst="straightConnector1">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sp>
        <p:nvSpPr>
          <p:cNvPr id="44037" name="Rectangle 13">
            <a:extLst>
              <a:ext uri="{FF2B5EF4-FFF2-40B4-BE49-F238E27FC236}">
                <a16:creationId xmlns:a16="http://schemas.microsoft.com/office/drawing/2014/main" id="{09BC2451-AEB0-1748-8A74-8FBFC45880AF}"/>
              </a:ext>
            </a:extLst>
          </p:cNvPr>
          <p:cNvSpPr>
            <a:spLocks noChangeArrowheads="1"/>
          </p:cNvSpPr>
          <p:nvPr/>
        </p:nvSpPr>
        <p:spPr bwMode="auto">
          <a:xfrm>
            <a:off x="723900" y="4681317"/>
            <a:ext cx="2328863" cy="1066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1600">
                <a:solidFill>
                  <a:schemeClr val="tx1"/>
                </a:solidFill>
              </a:rPr>
              <a:t>Pc: Holds resources at level </a:t>
            </a:r>
            <a:r>
              <a:rPr lang="en-US" altLang="en-US" sz="1600" b="1" i="1">
                <a:solidFill>
                  <a:schemeClr val="tx1"/>
                </a:solidFill>
              </a:rPr>
              <a:t>k</a:t>
            </a:r>
            <a:r>
              <a:rPr lang="en-US" altLang="en-US" sz="1600">
                <a:solidFill>
                  <a:schemeClr val="tx1"/>
                </a:solidFill>
              </a:rPr>
              <a:t> and request resource at level </a:t>
            </a:r>
            <a:r>
              <a:rPr lang="en-US" altLang="en-US" sz="1600" b="1" i="1">
                <a:solidFill>
                  <a:schemeClr val="tx1"/>
                </a:solidFill>
              </a:rPr>
              <a:t>l </a:t>
            </a:r>
            <a:r>
              <a:rPr lang="en-US" altLang="en-US" sz="1600">
                <a:solidFill>
                  <a:schemeClr val="tx1"/>
                </a:solidFill>
              </a:rPr>
              <a:t>which are held by Pd </a:t>
            </a:r>
            <a:r>
              <a:rPr lang="en-US" altLang="en-US" sz="1600" b="1" i="1">
                <a:solidFill>
                  <a:schemeClr val="tx1"/>
                </a:solidFill>
              </a:rPr>
              <a:t>l &gt; k</a:t>
            </a:r>
          </a:p>
        </p:txBody>
      </p:sp>
      <p:cxnSp>
        <p:nvCxnSpPr>
          <p:cNvPr id="44038" name="Straight Arrow Connector 14">
            <a:extLst>
              <a:ext uri="{FF2B5EF4-FFF2-40B4-BE49-F238E27FC236}">
                <a16:creationId xmlns:a16="http://schemas.microsoft.com/office/drawing/2014/main" id="{D49E4CC5-E0C9-6942-8C32-0D0868127602}"/>
              </a:ext>
            </a:extLst>
          </p:cNvPr>
          <p:cNvCxnSpPr>
            <a:cxnSpLocks noChangeShapeType="1"/>
          </p:cNvCxnSpPr>
          <p:nvPr/>
        </p:nvCxnSpPr>
        <p:spPr bwMode="auto">
          <a:xfrm flipH="1">
            <a:off x="1887538" y="4165380"/>
            <a:ext cx="0" cy="515937"/>
          </a:xfrm>
          <a:prstGeom prst="straightConnector1">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sp>
        <p:nvSpPr>
          <p:cNvPr id="44039" name="Rectangle 11">
            <a:extLst>
              <a:ext uri="{FF2B5EF4-FFF2-40B4-BE49-F238E27FC236}">
                <a16:creationId xmlns:a16="http://schemas.microsoft.com/office/drawing/2014/main" id="{69D17F2C-92F8-704D-BBA6-AF6913F2286D}"/>
              </a:ext>
            </a:extLst>
          </p:cNvPr>
          <p:cNvSpPr>
            <a:spLocks noChangeArrowheads="1"/>
          </p:cNvSpPr>
          <p:nvPr/>
        </p:nvSpPr>
        <p:spPr bwMode="auto">
          <a:xfrm>
            <a:off x="4722813" y="3098580"/>
            <a:ext cx="3886200" cy="1936407"/>
          </a:xfrm>
          <a:prstGeom prst="rect">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2400" b="1" i="1">
                <a:solidFill>
                  <a:schemeClr val="tx1"/>
                </a:solidFill>
              </a:rPr>
              <a:t>l &gt; k &gt; j &gt; i  and l &gt; g.</a:t>
            </a:r>
          </a:p>
          <a:p>
            <a:pPr>
              <a:buFontTx/>
              <a:buNone/>
            </a:pPr>
            <a:r>
              <a:rPr lang="en-US" altLang="en-US" sz="2400">
                <a:solidFill>
                  <a:schemeClr val="tx1"/>
                </a:solidFill>
              </a:rPr>
              <a:t>W</a:t>
            </a:r>
            <a:r>
              <a:rPr lang="en-US" altLang="en-US" sz="2000">
                <a:solidFill>
                  <a:schemeClr val="tx1"/>
                </a:solidFill>
              </a:rPr>
              <a:t>e cannot have loops. The dependency graph can be a tree or a linear chain and hence cannot have cycles.</a:t>
            </a:r>
          </a:p>
        </p:txBody>
      </p:sp>
      <p:sp>
        <p:nvSpPr>
          <p:cNvPr id="44040" name="Rectangle 17">
            <a:extLst>
              <a:ext uri="{FF2B5EF4-FFF2-40B4-BE49-F238E27FC236}">
                <a16:creationId xmlns:a16="http://schemas.microsoft.com/office/drawing/2014/main" id="{29E3EBCB-0C50-7D4D-A606-374F5F538A2C}"/>
              </a:ext>
            </a:extLst>
          </p:cNvPr>
          <p:cNvSpPr>
            <a:spLocks noChangeArrowheads="1"/>
          </p:cNvSpPr>
          <p:nvPr/>
        </p:nvSpPr>
        <p:spPr bwMode="auto">
          <a:xfrm>
            <a:off x="3262313" y="1263430"/>
            <a:ext cx="2327275" cy="1379537"/>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1600">
                <a:solidFill>
                  <a:schemeClr val="tx1"/>
                </a:solidFill>
              </a:rPr>
              <a:t>Pq: Holds resources at level</a:t>
            </a:r>
            <a:r>
              <a:rPr lang="en-US" altLang="en-US" sz="1600" b="1" i="1">
                <a:solidFill>
                  <a:schemeClr val="tx1"/>
                </a:solidFill>
              </a:rPr>
              <a:t> g </a:t>
            </a:r>
            <a:r>
              <a:rPr lang="en-US" altLang="en-US" sz="1600">
                <a:solidFill>
                  <a:schemeClr val="tx1"/>
                </a:solidFill>
              </a:rPr>
              <a:t>and request resource at level </a:t>
            </a:r>
            <a:r>
              <a:rPr lang="en-US" altLang="en-US" sz="1600" b="1" i="1">
                <a:solidFill>
                  <a:schemeClr val="tx1"/>
                </a:solidFill>
              </a:rPr>
              <a:t>l </a:t>
            </a:r>
            <a:r>
              <a:rPr lang="en-US" altLang="en-US" sz="1600">
                <a:solidFill>
                  <a:schemeClr val="tx1"/>
                </a:solidFill>
              </a:rPr>
              <a:t>which are held by Pd.  </a:t>
            </a:r>
            <a:r>
              <a:rPr lang="en-US" altLang="en-US" sz="1600" b="1" i="1">
                <a:solidFill>
                  <a:schemeClr val="tx1"/>
                </a:solidFill>
              </a:rPr>
              <a:t>l &gt; g</a:t>
            </a:r>
          </a:p>
          <a:p>
            <a:pPr>
              <a:buFontTx/>
              <a:buNone/>
            </a:pPr>
            <a:endParaRPr lang="en-US" altLang="en-US" sz="1600">
              <a:solidFill>
                <a:schemeClr val="tx1"/>
              </a:solidFill>
            </a:endParaRPr>
          </a:p>
          <a:p>
            <a:pPr>
              <a:buFontTx/>
              <a:buNone/>
            </a:pPr>
            <a:endParaRPr lang="en-US" altLang="en-US" sz="1600">
              <a:solidFill>
                <a:schemeClr val="tx1"/>
              </a:solidFill>
            </a:endParaRPr>
          </a:p>
        </p:txBody>
      </p:sp>
      <p:cxnSp>
        <p:nvCxnSpPr>
          <p:cNvPr id="44041" name="Straight Arrow Connector 20">
            <a:extLst>
              <a:ext uri="{FF2B5EF4-FFF2-40B4-BE49-F238E27FC236}">
                <a16:creationId xmlns:a16="http://schemas.microsoft.com/office/drawing/2014/main" id="{6547950C-C268-7340-905B-43270903ECF7}"/>
              </a:ext>
            </a:extLst>
          </p:cNvPr>
          <p:cNvCxnSpPr>
            <a:cxnSpLocks noChangeShapeType="1"/>
            <a:stCxn id="44040" idx="2"/>
          </p:cNvCxnSpPr>
          <p:nvPr/>
        </p:nvCxnSpPr>
        <p:spPr bwMode="auto">
          <a:xfrm flipH="1">
            <a:off x="3814763" y="2642967"/>
            <a:ext cx="611187" cy="2886075"/>
          </a:xfrm>
          <a:prstGeom prst="straightConnector1">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sp>
        <p:nvSpPr>
          <p:cNvPr id="44042" name="Rectangle 13">
            <a:extLst>
              <a:ext uri="{FF2B5EF4-FFF2-40B4-BE49-F238E27FC236}">
                <a16:creationId xmlns:a16="http://schemas.microsoft.com/office/drawing/2014/main" id="{2426C9D1-ED41-E24C-B5F8-464912B69F7E}"/>
              </a:ext>
            </a:extLst>
          </p:cNvPr>
          <p:cNvSpPr>
            <a:spLocks noChangeArrowheads="1"/>
          </p:cNvSpPr>
          <p:nvPr/>
        </p:nvSpPr>
        <p:spPr bwMode="auto">
          <a:xfrm>
            <a:off x="3408363" y="5544917"/>
            <a:ext cx="2328862" cy="1066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1600">
                <a:solidFill>
                  <a:schemeClr val="tx1"/>
                </a:solidFill>
              </a:rPr>
              <a:t>Pd: Holds resources at level </a:t>
            </a:r>
            <a:r>
              <a:rPr lang="en-US" altLang="en-US" sz="1600" b="1" i="1">
                <a:solidFill>
                  <a:schemeClr val="tx1"/>
                </a:solidFill>
              </a:rPr>
              <a:t>l </a:t>
            </a:r>
            <a:r>
              <a:rPr lang="en-US" altLang="en-US" sz="1600">
                <a:solidFill>
                  <a:schemeClr val="tx1"/>
                </a:solidFill>
              </a:rPr>
              <a:t> and  and is currently running.</a:t>
            </a:r>
            <a:endParaRPr lang="en-US" altLang="en-US" sz="1600" b="1" i="1">
              <a:solidFill>
                <a:schemeClr val="tx1"/>
              </a:solidFill>
            </a:endParaRPr>
          </a:p>
        </p:txBody>
      </p:sp>
      <p:cxnSp>
        <p:nvCxnSpPr>
          <p:cNvPr id="44043" name="Straight Arrow Connector 20">
            <a:extLst>
              <a:ext uri="{FF2B5EF4-FFF2-40B4-BE49-F238E27FC236}">
                <a16:creationId xmlns:a16="http://schemas.microsoft.com/office/drawing/2014/main" id="{42DE0E37-F550-6D4B-89C2-A3A4C319C51C}"/>
              </a:ext>
            </a:extLst>
          </p:cNvPr>
          <p:cNvCxnSpPr>
            <a:cxnSpLocks noChangeShapeType="1"/>
          </p:cNvCxnSpPr>
          <p:nvPr/>
        </p:nvCxnSpPr>
        <p:spPr bwMode="auto">
          <a:xfrm>
            <a:off x="1851025" y="5744942"/>
            <a:ext cx="1557338" cy="630238"/>
          </a:xfrm>
          <a:prstGeom prst="straightConnector1">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sp>
        <p:nvSpPr>
          <p:cNvPr id="3" name="Title 2">
            <a:extLst>
              <a:ext uri="{FF2B5EF4-FFF2-40B4-BE49-F238E27FC236}">
                <a16:creationId xmlns:a16="http://schemas.microsoft.com/office/drawing/2014/main" id="{5CB7BEAC-6C8D-2743-B8AF-262A34EA5428}"/>
              </a:ext>
            </a:extLst>
          </p:cNvPr>
          <p:cNvSpPr>
            <a:spLocks noGrp="1"/>
          </p:cNvSpPr>
          <p:nvPr>
            <p:ph type="title"/>
          </p:nvPr>
        </p:nvSpPr>
        <p:spPr/>
        <p:txBody>
          <a:bodyPr/>
          <a:lstStyle/>
          <a:p>
            <a:r>
              <a:rPr lang="en-US" dirty="0"/>
              <a:t>Deadlocks</a:t>
            </a:r>
          </a:p>
        </p:txBody>
      </p:sp>
    </p:spTree>
    <p:extLst>
      <p:ext uri="{BB962C8B-B14F-4D97-AF65-F5344CB8AC3E}">
        <p14:creationId xmlns:p14="http://schemas.microsoft.com/office/powerpoint/2010/main" val="36075594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a:extLst>
              <a:ext uri="{FF2B5EF4-FFF2-40B4-BE49-F238E27FC236}">
                <a16:creationId xmlns:a16="http://schemas.microsoft.com/office/drawing/2014/main" id="{2730978C-392E-2C4B-9D3A-0FBACF20B781}"/>
              </a:ext>
            </a:extLst>
          </p:cNvPr>
          <p:cNvSpPr>
            <a:spLocks noGrp="1" noChangeArrowheads="1"/>
          </p:cNvSpPr>
          <p:nvPr>
            <p:ph type="title"/>
          </p:nvPr>
        </p:nvSpPr>
        <p:spPr>
          <a:xfrm>
            <a:off x="1185762" y="527754"/>
            <a:ext cx="7772400" cy="628650"/>
          </a:xfrm>
        </p:spPr>
        <p:txBody>
          <a:bodyPr/>
          <a:lstStyle/>
          <a:p>
            <a:pPr>
              <a:lnSpc>
                <a:spcPts val="2638"/>
              </a:lnSpc>
            </a:pPr>
            <a:r>
              <a:rPr lang="en-AU" altLang="en-US">
                <a:latin typeface="Helvetica" pitchFamily="2" charset="0"/>
                <a:ea typeface="ＭＳ Ｐゴシック" panose="020B0600070205080204" pitchFamily="34" charset="-128"/>
              </a:rPr>
              <a:t>Deadlock avoidance/mitigation</a:t>
            </a:r>
          </a:p>
        </p:txBody>
      </p:sp>
      <p:sp>
        <p:nvSpPr>
          <p:cNvPr id="46082" name="Rectangle 3">
            <a:extLst>
              <a:ext uri="{FF2B5EF4-FFF2-40B4-BE49-F238E27FC236}">
                <a16:creationId xmlns:a16="http://schemas.microsoft.com/office/drawing/2014/main" id="{D1F5FC9F-FD74-6140-933E-F1C526B4A4C4}"/>
              </a:ext>
            </a:extLst>
          </p:cNvPr>
          <p:cNvSpPr>
            <a:spLocks noGrp="1" noChangeArrowheads="1"/>
          </p:cNvSpPr>
          <p:nvPr>
            <p:ph type="body" idx="1"/>
          </p:nvPr>
        </p:nvSpPr>
        <p:spPr/>
        <p:txBody>
          <a:bodyPr/>
          <a:lstStyle/>
          <a:p>
            <a:pPr lvl="1">
              <a:lnSpc>
                <a:spcPts val="2638"/>
              </a:lnSpc>
              <a:buFontTx/>
              <a:buChar char="•"/>
            </a:pPr>
            <a:r>
              <a:rPr lang="en-AU" altLang="en-US" sz="2000" b="0" dirty="0">
                <a:latin typeface="Helvetica" pitchFamily="2" charset="0"/>
                <a:ea typeface="ＭＳ Ｐゴシック" panose="020B0600070205080204" pitchFamily="34" charset="-128"/>
              </a:rPr>
              <a:t>Pre</a:t>
            </a:r>
            <a:r>
              <a:rPr lang="en-US" altLang="en-US" sz="2000" b="0" dirty="0">
                <a:latin typeface="Helvetica" pitchFamily="2" charset="0"/>
                <a:ea typeface="ＭＳ Ｐゴシック" panose="020B0600070205080204" pitchFamily="34" charset="-128"/>
              </a:rPr>
              <a:t>-</a:t>
            </a:r>
            <a:r>
              <a:rPr lang="en-AU" altLang="en-US" sz="2000" b="0" dirty="0">
                <a:latin typeface="Helvetica" pitchFamily="2" charset="0"/>
                <a:ea typeface="ＭＳ Ｐゴシック" panose="020B0600070205080204" pitchFamily="34" charset="-128"/>
              </a:rPr>
              <a:t>declare all necessary resources and allocate in a single request.</a:t>
            </a:r>
          </a:p>
          <a:p>
            <a:pPr lvl="1">
              <a:lnSpc>
                <a:spcPts val="2638"/>
              </a:lnSpc>
              <a:buFontTx/>
              <a:buChar char="•"/>
            </a:pPr>
            <a:r>
              <a:rPr lang="en-AU" altLang="en-US" sz="2000" b="0" dirty="0">
                <a:latin typeface="Helvetica" pitchFamily="2" charset="0"/>
                <a:ea typeface="ＭＳ Ｐゴシック" panose="020B0600070205080204" pitchFamily="34" charset="-128"/>
              </a:rPr>
              <a:t>Periodically check the resource dependency graph for cycles. If a cycle exists - rollback (i.e., terminate) one or more transaction to eliminate cycles (deadlocks). The chosen transactions should be cheap (e.g., they have not consumed to</a:t>
            </a:r>
            <a:r>
              <a:rPr lang="en-US" altLang="en-US" sz="2000" b="0" dirty="0">
                <a:latin typeface="Helvetica" pitchFamily="2" charset="0"/>
                <a:ea typeface="ＭＳ Ｐゴシック" panose="020B0600070205080204" pitchFamily="34" charset="-128"/>
              </a:rPr>
              <a:t>o</a:t>
            </a:r>
            <a:r>
              <a:rPr lang="en-AU" altLang="en-US" sz="2000" b="0" dirty="0">
                <a:latin typeface="Helvetica" pitchFamily="2" charset="0"/>
                <a:ea typeface="ＭＳ Ｐゴシック" panose="020B0600070205080204" pitchFamily="34" charset="-128"/>
              </a:rPr>
              <a:t> many resources).</a:t>
            </a:r>
          </a:p>
          <a:p>
            <a:pPr lvl="1">
              <a:lnSpc>
                <a:spcPts val="2638"/>
              </a:lnSpc>
              <a:buFontTx/>
              <a:buChar char="•"/>
            </a:pPr>
            <a:r>
              <a:rPr lang="en-AU" altLang="en-US" dirty="0">
                <a:latin typeface="Helvetica" pitchFamily="2" charset="0"/>
                <a:ea typeface="ＭＳ Ｐゴシック" panose="020B0600070205080204" pitchFamily="34" charset="-128"/>
              </a:rPr>
              <a:t>Allow waiting for a maximum time on a lock then force Rollback. Many successful systems (IBM, Tandem) have chosen this approach.</a:t>
            </a:r>
          </a:p>
          <a:p>
            <a:pPr lvl="1">
              <a:lnSpc>
                <a:spcPts val="2638"/>
              </a:lnSpc>
              <a:buFontTx/>
              <a:buChar char="•"/>
            </a:pPr>
            <a:endParaRPr lang="en-AU" altLang="en-US" sz="2000" b="0" dirty="0">
              <a:latin typeface="Helvetica" pitchFamily="2" charset="0"/>
              <a:ea typeface="ＭＳ Ｐゴシック" panose="020B0600070205080204" pitchFamily="34" charset="-128"/>
            </a:endParaRPr>
          </a:p>
          <a:p>
            <a:pPr lvl="1">
              <a:lnSpc>
                <a:spcPts val="2638"/>
              </a:lnSpc>
              <a:buFontTx/>
              <a:buChar char="•"/>
            </a:pPr>
            <a:r>
              <a:rPr lang="en-AU" altLang="en-US" sz="2000" b="0" dirty="0">
                <a:latin typeface="Helvetica" pitchFamily="2" charset="0"/>
                <a:ea typeface="ＭＳ Ｐゴシック" panose="020B0600070205080204" pitchFamily="34" charset="-128"/>
              </a:rPr>
              <a:t>Many distributed database systems maintain only local dependency graphs and use time outs for global deadlocks. </a:t>
            </a:r>
          </a:p>
          <a:p>
            <a:pPr lvl="1">
              <a:lnSpc>
                <a:spcPts val="2638"/>
              </a:lnSpc>
              <a:buFontTx/>
              <a:buChar char="•"/>
            </a:pPr>
            <a:endParaRPr lang="en-AU" altLang="en-US" sz="2000" b="0" dirty="0">
              <a:latin typeface="Helvetica" pitchFamily="2" charset="0"/>
              <a:ea typeface="ＭＳ Ｐゴシック" panose="020B0600070205080204" pitchFamily="34" charset="-128"/>
            </a:endParaRPr>
          </a:p>
        </p:txBody>
      </p:sp>
      <p:sp>
        <p:nvSpPr>
          <p:cNvPr id="2" name="Rounded Rectangle 1">
            <a:extLst>
              <a:ext uri="{FF2B5EF4-FFF2-40B4-BE49-F238E27FC236}">
                <a16:creationId xmlns:a16="http://schemas.microsoft.com/office/drawing/2014/main" id="{8B510683-DF56-884A-941A-CD662C169539}"/>
              </a:ext>
            </a:extLst>
          </p:cNvPr>
          <p:cNvSpPr/>
          <p:nvPr/>
        </p:nvSpPr>
        <p:spPr>
          <a:xfrm>
            <a:off x="205162" y="3346156"/>
            <a:ext cx="8588415" cy="74946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8098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08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08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a:extLst>
              <a:ext uri="{FF2B5EF4-FFF2-40B4-BE49-F238E27FC236}">
                <a16:creationId xmlns:a16="http://schemas.microsoft.com/office/drawing/2014/main" id="{533E9A42-8313-1445-AF45-6DAEA205EB5A}"/>
              </a:ext>
            </a:extLst>
          </p:cNvPr>
          <p:cNvSpPr>
            <a:spLocks noGrp="1" noChangeArrowheads="1"/>
          </p:cNvSpPr>
          <p:nvPr>
            <p:ph type="title"/>
          </p:nvPr>
        </p:nvSpPr>
        <p:spPr>
          <a:xfrm>
            <a:off x="1180055" y="503539"/>
            <a:ext cx="7772400" cy="628650"/>
          </a:xfrm>
        </p:spPr>
        <p:txBody>
          <a:bodyPr/>
          <a:lstStyle/>
          <a:p>
            <a:pPr>
              <a:lnSpc>
                <a:spcPts val="2538"/>
              </a:lnSpc>
            </a:pPr>
            <a:r>
              <a:rPr lang="en-AU" altLang="en-US" dirty="0">
                <a:latin typeface="Helvetica" pitchFamily="2" charset="0"/>
                <a:ea typeface="ＭＳ Ｐゴシック" panose="020B0600070205080204" pitchFamily="34" charset="-128"/>
              </a:rPr>
              <a:t>Deadlocks ...</a:t>
            </a:r>
          </a:p>
        </p:txBody>
      </p:sp>
      <p:sp>
        <p:nvSpPr>
          <p:cNvPr id="5" name="Rectangle 3">
            <a:extLst>
              <a:ext uri="{FF2B5EF4-FFF2-40B4-BE49-F238E27FC236}">
                <a16:creationId xmlns:a16="http://schemas.microsoft.com/office/drawing/2014/main" id="{E25EF309-CCDB-7647-BF1E-842957EC840E}"/>
              </a:ext>
            </a:extLst>
          </p:cNvPr>
          <p:cNvSpPr txBox="1">
            <a:spLocks noChangeArrowheads="1"/>
          </p:cNvSpPr>
          <p:nvPr/>
        </p:nvSpPr>
        <p:spPr>
          <a:xfrm>
            <a:off x="326571" y="1532415"/>
            <a:ext cx="8467006" cy="4376944"/>
          </a:xfrm>
          <a:prstGeom prst="rect">
            <a:avLst/>
          </a:prstGeom>
        </p:spPr>
        <p:txBody>
          <a:bodyPr vert="horz" lIns="91440" tIns="45720" rIns="91440" bIns="45720" rtlCol="0">
            <a:noAutofit/>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a:lstStyle>
          <a:p>
            <a:pPr marL="0" lvl="1" indent="0">
              <a:lnSpc>
                <a:spcPts val="2638"/>
              </a:lnSpc>
              <a:buNone/>
            </a:pPr>
            <a:r>
              <a:rPr lang="en-AU" altLang="en-US" dirty="0">
                <a:latin typeface="Helvetica" pitchFamily="2" charset="0"/>
                <a:ea typeface="ＭＳ Ｐゴシック" panose="020B0600070205080204" pitchFamily="34" charset="-128"/>
              </a:rPr>
              <a:t>Deadlocks are rare, however, they do occur and the database has to deal with them when they occur</a:t>
            </a:r>
          </a:p>
          <a:p>
            <a:pPr marL="0" lvl="1" indent="0">
              <a:lnSpc>
                <a:spcPts val="2638"/>
              </a:lnSpc>
              <a:buNone/>
            </a:pPr>
            <a:endParaRPr lang="en-AU" altLang="en-US" dirty="0">
              <a:latin typeface="Helvetica" pitchFamily="2" charset="0"/>
              <a:ea typeface="ＭＳ Ｐゴシック" panose="020B0600070205080204" pitchFamily="34" charset="-128"/>
            </a:endParaRPr>
          </a:p>
          <a:p>
            <a:pPr marL="0" lvl="1" indent="0">
              <a:lnSpc>
                <a:spcPts val="2638"/>
              </a:lnSpc>
              <a:buNone/>
            </a:pPr>
            <a:r>
              <a:rPr lang="en-AU" altLang="en-US" dirty="0">
                <a:latin typeface="Helvetica" pitchFamily="2" charset="0"/>
                <a:ea typeface="ＭＳ Ｐゴシック" panose="020B0600070205080204" pitchFamily="34" charset="-128"/>
              </a:rPr>
              <a:t>What is the probability of a deadlock occurrence?  </a:t>
            </a:r>
            <a:r>
              <a:rPr lang="en-AU" altLang="en-US">
                <a:latin typeface="Helvetica" pitchFamily="2" charset="0"/>
                <a:ea typeface="ＭＳ Ｐゴシック" panose="020B0600070205080204" pitchFamily="34" charset="-128"/>
              </a:rPr>
              <a:t>- tutorial</a:t>
            </a:r>
            <a:endParaRPr lang="en-AU" altLang="en-US" dirty="0">
              <a:latin typeface="Helvetica" pitchFamily="2" charset="0"/>
              <a:ea typeface="ＭＳ Ｐゴシック" panose="020B0600070205080204" pitchFamily="34" charset="-128"/>
            </a:endParaRPr>
          </a:p>
          <a:p>
            <a:pPr lvl="1">
              <a:lnSpc>
                <a:spcPts val="2638"/>
              </a:lnSpc>
              <a:buFontTx/>
              <a:buChar char="•"/>
            </a:pPr>
            <a:endParaRPr lang="en-AU" altLang="en-US" dirty="0">
              <a:latin typeface="Helvetica" pitchFamily="2" charset="0"/>
              <a:ea typeface="ＭＳ Ｐゴシック" panose="020B0600070205080204" pitchFamily="34" charset="-128"/>
            </a:endParaRPr>
          </a:p>
        </p:txBody>
      </p:sp>
    </p:spTree>
    <p:extLst>
      <p:ext uri="{BB962C8B-B14F-4D97-AF65-F5344CB8AC3E}">
        <p14:creationId xmlns:p14="http://schemas.microsoft.com/office/powerpoint/2010/main" val="23021419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Title 1">
            <a:extLst>
              <a:ext uri="{FF2B5EF4-FFF2-40B4-BE49-F238E27FC236}">
                <a16:creationId xmlns:a16="http://schemas.microsoft.com/office/drawing/2014/main" id="{72ECC41A-0606-E944-8227-D25B94B8CBC9}"/>
              </a:ext>
            </a:extLst>
          </p:cNvPr>
          <p:cNvSpPr>
            <a:spLocks noGrp="1" noChangeArrowheads="1"/>
          </p:cNvSpPr>
          <p:nvPr>
            <p:ph type="title"/>
          </p:nvPr>
        </p:nvSpPr>
        <p:spPr/>
        <p:txBody>
          <a:bodyPr/>
          <a:lstStyle/>
          <a:p>
            <a:r>
              <a:rPr lang="en-US" altLang="en-US">
                <a:ea typeface="ＭＳ Ｐゴシック" panose="020B0600070205080204" pitchFamily="34" charset="-128"/>
              </a:rPr>
              <a:t>Summary</a:t>
            </a:r>
          </a:p>
        </p:txBody>
      </p:sp>
      <p:sp>
        <p:nvSpPr>
          <p:cNvPr id="56322" name="Content Placeholder 2">
            <a:extLst>
              <a:ext uri="{FF2B5EF4-FFF2-40B4-BE49-F238E27FC236}">
                <a16:creationId xmlns:a16="http://schemas.microsoft.com/office/drawing/2014/main" id="{B333E274-6C53-2148-9C0F-E3B78833B898}"/>
              </a:ext>
            </a:extLst>
          </p:cNvPr>
          <p:cNvSpPr>
            <a:spLocks noGrp="1" noChangeArrowheads="1"/>
          </p:cNvSpPr>
          <p:nvPr>
            <p:ph idx="1"/>
          </p:nvPr>
        </p:nvSpPr>
        <p:spPr/>
        <p:txBody>
          <a:bodyPr/>
          <a:lstStyle/>
          <a:p>
            <a:r>
              <a:rPr lang="en-US" altLang="en-US" dirty="0">
                <a:ea typeface="ＭＳ Ｐゴシック" panose="020B0600070205080204" pitchFamily="34" charset="-128"/>
              </a:rPr>
              <a:t>Concurrency problems – why we need concurrency control</a:t>
            </a:r>
          </a:p>
          <a:p>
            <a:r>
              <a:rPr lang="en-US" altLang="en-US" dirty="0">
                <a:ea typeface="ＭＳ Ｐゴシック" panose="020B0600070205080204" pitchFamily="34" charset="-128"/>
              </a:rPr>
              <a:t>Implementation of exclusive access – Dekker’s algo, OS primitives, spin locks</a:t>
            </a:r>
          </a:p>
          <a:p>
            <a:r>
              <a:rPr lang="en-US" altLang="en-US" dirty="0">
                <a:ea typeface="ＭＳ Ｐゴシック" panose="020B0600070205080204" pitchFamily="34" charset="-128"/>
              </a:rPr>
              <a:t>Semaphores - get lock, release lock, maintain queue of processes</a:t>
            </a:r>
          </a:p>
          <a:p>
            <a:r>
              <a:rPr lang="en-US" altLang="en-US" dirty="0">
                <a:ea typeface="ＭＳ Ｐゴシック" panose="020B0600070205080204" pitchFamily="34" charset="-128"/>
              </a:rPr>
              <a:t>Atomic operations to get and release locks</a:t>
            </a:r>
          </a:p>
          <a:p>
            <a:r>
              <a:rPr lang="en-US" altLang="en-US" dirty="0">
                <a:ea typeface="ＭＳ Ｐゴシック" panose="020B0600070205080204" pitchFamily="34" charset="-128"/>
              </a:rPr>
              <a:t>Semaphore queue, avoiding long queues </a:t>
            </a:r>
          </a:p>
          <a:p>
            <a:r>
              <a:rPr lang="en-US" altLang="en-US" dirty="0">
                <a:ea typeface="ＭＳ Ｐゴシック" panose="020B0600070205080204" pitchFamily="34" charset="-128"/>
              </a:rPr>
              <a:t>Deadlocks</a:t>
            </a:r>
          </a:p>
        </p:txBody>
      </p:sp>
    </p:spTree>
    <p:extLst>
      <p:ext uri="{BB962C8B-B14F-4D97-AF65-F5344CB8AC3E}">
        <p14:creationId xmlns:p14="http://schemas.microsoft.com/office/powerpoint/2010/main" val="2105465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Content Placeholder 2">
            <a:extLst>
              <a:ext uri="{FF2B5EF4-FFF2-40B4-BE49-F238E27FC236}">
                <a16:creationId xmlns:a16="http://schemas.microsoft.com/office/drawing/2014/main" id="{92B3223E-9637-0F4C-AC8F-3DF9E0FD4F2B}"/>
              </a:ext>
            </a:extLst>
          </p:cNvPr>
          <p:cNvSpPr txBox="1">
            <a:spLocks/>
          </p:cNvSpPr>
          <p:nvPr/>
        </p:nvSpPr>
        <p:spPr bwMode="auto">
          <a:xfrm>
            <a:off x="717550" y="1844675"/>
            <a:ext cx="3416300" cy="101123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2000"/>
              <a:t>Task1/Trans/Process/Thread</a:t>
            </a:r>
          </a:p>
          <a:p>
            <a:pPr>
              <a:buFontTx/>
              <a:buNone/>
            </a:pPr>
            <a:r>
              <a:rPr lang="en-US" altLang="en-US" sz="2400"/>
              <a:t>counter = counter +10;</a:t>
            </a:r>
          </a:p>
          <a:p>
            <a:pPr>
              <a:buFontTx/>
              <a:buNone/>
            </a:pPr>
            <a:endParaRPr lang="en-US" altLang="en-US" sz="2400"/>
          </a:p>
        </p:txBody>
      </p:sp>
      <p:sp>
        <p:nvSpPr>
          <p:cNvPr id="7171" name="Content Placeholder 2">
            <a:extLst>
              <a:ext uri="{FF2B5EF4-FFF2-40B4-BE49-F238E27FC236}">
                <a16:creationId xmlns:a16="http://schemas.microsoft.com/office/drawing/2014/main" id="{A57DA85C-DE7B-A14B-AF19-1143E3FFDD62}"/>
              </a:ext>
            </a:extLst>
          </p:cNvPr>
          <p:cNvSpPr txBox="1">
            <a:spLocks/>
          </p:cNvSpPr>
          <p:nvPr/>
        </p:nvSpPr>
        <p:spPr bwMode="auto">
          <a:xfrm>
            <a:off x="4548188" y="1849438"/>
            <a:ext cx="3825875" cy="1014412"/>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2400"/>
              <a:t>Task2/Trans/Process/Thread</a:t>
            </a:r>
          </a:p>
          <a:p>
            <a:pPr>
              <a:buFontTx/>
              <a:buNone/>
            </a:pPr>
            <a:r>
              <a:rPr lang="en-US" altLang="en-US" sz="2400"/>
              <a:t>counter = counter +30;</a:t>
            </a:r>
          </a:p>
          <a:p>
            <a:pPr>
              <a:buFontTx/>
              <a:buNone/>
            </a:pPr>
            <a:endParaRPr lang="en-US" altLang="en-US" sz="2400"/>
          </a:p>
        </p:txBody>
      </p:sp>
      <p:sp>
        <p:nvSpPr>
          <p:cNvPr id="7172" name="Content Placeholder 2">
            <a:extLst>
              <a:ext uri="{FF2B5EF4-FFF2-40B4-BE49-F238E27FC236}">
                <a16:creationId xmlns:a16="http://schemas.microsoft.com/office/drawing/2014/main" id="{A88BF99F-3C77-8449-A808-9760B6811694}"/>
              </a:ext>
            </a:extLst>
          </p:cNvPr>
          <p:cNvSpPr txBox="1">
            <a:spLocks/>
          </p:cNvSpPr>
          <p:nvPr/>
        </p:nvSpPr>
        <p:spPr bwMode="auto">
          <a:xfrm>
            <a:off x="2779713" y="706437"/>
            <a:ext cx="3416300"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endParaRPr lang="en-US" altLang="en-US" sz="2400" dirty="0"/>
          </a:p>
          <a:p>
            <a:pPr>
              <a:buFontTx/>
              <a:buNone/>
            </a:pPr>
            <a:r>
              <a:rPr lang="en-US" altLang="en-US" sz="2400" dirty="0"/>
              <a:t>  Shared  counter = 100; </a:t>
            </a:r>
          </a:p>
          <a:p>
            <a:pPr>
              <a:buFontTx/>
              <a:buNone/>
            </a:pPr>
            <a:endParaRPr lang="en-US" altLang="en-US" sz="2400" dirty="0"/>
          </a:p>
        </p:txBody>
      </p:sp>
      <p:sp>
        <p:nvSpPr>
          <p:cNvPr id="7173" name="Content Placeholder 2">
            <a:extLst>
              <a:ext uri="{FF2B5EF4-FFF2-40B4-BE49-F238E27FC236}">
                <a16:creationId xmlns:a16="http://schemas.microsoft.com/office/drawing/2014/main" id="{61B108BC-D71C-E24F-8542-4F6465086ED5}"/>
              </a:ext>
            </a:extLst>
          </p:cNvPr>
          <p:cNvSpPr txBox="1">
            <a:spLocks/>
          </p:cNvSpPr>
          <p:nvPr/>
        </p:nvSpPr>
        <p:spPr bwMode="auto">
          <a:xfrm>
            <a:off x="731838" y="3001963"/>
            <a:ext cx="7512050" cy="36782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2400"/>
              <a:t>Task1 and Task2 are running concurrently. What are the possible values of  counter after the end of Task1 and Task2?</a:t>
            </a:r>
          </a:p>
          <a:p>
            <a:pPr>
              <a:buFontTx/>
              <a:buNone/>
            </a:pPr>
            <a:endParaRPr lang="en-US" altLang="en-US" sz="2400"/>
          </a:p>
          <a:p>
            <a:pPr>
              <a:buFontTx/>
              <a:buNone/>
            </a:pPr>
            <a:endParaRPr lang="en-US" altLang="en-US" sz="2400"/>
          </a:p>
          <a:p>
            <a:pPr>
              <a:buFontTx/>
              <a:buNone/>
            </a:pPr>
            <a:endParaRPr lang="en-US" altLang="en-US" sz="2400"/>
          </a:p>
          <a:p>
            <a:pPr>
              <a:buFontTx/>
              <a:buNone/>
            </a:pPr>
            <a:r>
              <a:rPr lang="en-US" altLang="en-US" sz="2400"/>
              <a:t>For correct execution we need to impose exclusive access to the shared variable counter by Task1 and Task2.  </a:t>
            </a:r>
          </a:p>
        </p:txBody>
      </p:sp>
      <p:sp>
        <p:nvSpPr>
          <p:cNvPr id="7174" name="TextBox 9">
            <a:extLst>
              <a:ext uri="{FF2B5EF4-FFF2-40B4-BE49-F238E27FC236}">
                <a16:creationId xmlns:a16="http://schemas.microsoft.com/office/drawing/2014/main" id="{C802832A-AC90-4140-A5A6-37467BF61A7C}"/>
              </a:ext>
            </a:extLst>
          </p:cNvPr>
          <p:cNvSpPr txBox="1">
            <a:spLocks noChangeArrowheads="1"/>
          </p:cNvSpPr>
          <p:nvPr/>
        </p:nvSpPr>
        <p:spPr bwMode="auto">
          <a:xfrm>
            <a:off x="1970088" y="3886200"/>
            <a:ext cx="4033837" cy="134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914400" indent="-5143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lvl="1">
              <a:buFontTx/>
              <a:buAutoNum type="alphaLcParenR"/>
            </a:pPr>
            <a:r>
              <a:rPr lang="en-US" altLang="en-US" b="0">
                <a:solidFill>
                  <a:srgbClr val="000000"/>
                </a:solidFill>
              </a:rPr>
              <a:t>counter == 110;</a:t>
            </a:r>
          </a:p>
          <a:p>
            <a:pPr lvl="1">
              <a:buFontTx/>
              <a:buAutoNum type="alphaLcParenR"/>
            </a:pPr>
            <a:r>
              <a:rPr lang="en-US" altLang="en-US" b="0">
                <a:solidFill>
                  <a:srgbClr val="000000"/>
                </a:solidFill>
              </a:rPr>
              <a:t>counter == 130;</a:t>
            </a:r>
          </a:p>
          <a:p>
            <a:pPr lvl="1">
              <a:buFontTx/>
              <a:buAutoNum type="alphaLcParenR"/>
            </a:pPr>
            <a:r>
              <a:rPr lang="en-US" altLang="en-US" b="0">
                <a:solidFill>
                  <a:srgbClr val="000000"/>
                </a:solidFill>
              </a:rPr>
              <a:t>counter == 140;</a:t>
            </a:r>
          </a:p>
        </p:txBody>
      </p:sp>
      <p:sp>
        <p:nvSpPr>
          <p:cNvPr id="3" name="Title 2">
            <a:extLst>
              <a:ext uri="{FF2B5EF4-FFF2-40B4-BE49-F238E27FC236}">
                <a16:creationId xmlns:a16="http://schemas.microsoft.com/office/drawing/2014/main" id="{1DE22A05-AABE-BD42-9FA3-1BA4FF0C29B8}"/>
              </a:ext>
            </a:extLst>
          </p:cNvPr>
          <p:cNvSpPr>
            <a:spLocks noGrp="1"/>
          </p:cNvSpPr>
          <p:nvPr>
            <p:ph type="title"/>
          </p:nvPr>
        </p:nvSpPr>
        <p:spPr/>
        <p:txBody>
          <a:bodyPr/>
          <a:lstStyle/>
          <a:p>
            <a:r>
              <a:rPr lang="en-US" dirty="0"/>
              <a:t>Concurrency Problems</a:t>
            </a:r>
          </a:p>
        </p:txBody>
      </p:sp>
    </p:spTree>
    <p:extLst>
      <p:ext uri="{BB962C8B-B14F-4D97-AF65-F5344CB8AC3E}">
        <p14:creationId xmlns:p14="http://schemas.microsoft.com/office/powerpoint/2010/main" val="694735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Content Placeholder 2">
            <a:extLst>
              <a:ext uri="{FF2B5EF4-FFF2-40B4-BE49-F238E27FC236}">
                <a16:creationId xmlns:a16="http://schemas.microsoft.com/office/drawing/2014/main" id="{1D01AEC8-F130-6F4D-919F-59A3AE0FA1E6}"/>
              </a:ext>
            </a:extLst>
          </p:cNvPr>
          <p:cNvSpPr txBox="1">
            <a:spLocks/>
          </p:cNvSpPr>
          <p:nvPr/>
        </p:nvSpPr>
        <p:spPr bwMode="auto">
          <a:xfrm>
            <a:off x="790575" y="1855788"/>
            <a:ext cx="3416300" cy="10112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2000"/>
              <a:t>Task1/Trans/Process/Thread</a:t>
            </a:r>
          </a:p>
          <a:p>
            <a:pPr>
              <a:buFontTx/>
              <a:buNone/>
            </a:pPr>
            <a:r>
              <a:rPr lang="en-US" altLang="en-US" sz="2400"/>
              <a:t>counter = counter +10;</a:t>
            </a:r>
          </a:p>
          <a:p>
            <a:pPr>
              <a:buFontTx/>
              <a:buNone/>
            </a:pPr>
            <a:endParaRPr lang="en-US" altLang="en-US" sz="2400"/>
          </a:p>
        </p:txBody>
      </p:sp>
      <p:sp>
        <p:nvSpPr>
          <p:cNvPr id="8195" name="Content Placeholder 2">
            <a:extLst>
              <a:ext uri="{FF2B5EF4-FFF2-40B4-BE49-F238E27FC236}">
                <a16:creationId xmlns:a16="http://schemas.microsoft.com/office/drawing/2014/main" id="{6BDAD701-3AD8-9147-B21D-49F7FB75719C}"/>
              </a:ext>
            </a:extLst>
          </p:cNvPr>
          <p:cNvSpPr txBox="1">
            <a:spLocks/>
          </p:cNvSpPr>
          <p:nvPr/>
        </p:nvSpPr>
        <p:spPr bwMode="auto">
          <a:xfrm>
            <a:off x="4621213" y="1860550"/>
            <a:ext cx="3825875" cy="101441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2400"/>
              <a:t>Task2/Trans/Process/Thread</a:t>
            </a:r>
          </a:p>
          <a:p>
            <a:pPr>
              <a:buFontTx/>
              <a:buNone/>
            </a:pPr>
            <a:r>
              <a:rPr lang="en-US" altLang="en-US" sz="2400"/>
              <a:t>counter = counter +30;</a:t>
            </a:r>
          </a:p>
          <a:p>
            <a:pPr>
              <a:buFontTx/>
              <a:buNone/>
            </a:pPr>
            <a:endParaRPr lang="en-US" altLang="en-US" sz="2400"/>
          </a:p>
        </p:txBody>
      </p:sp>
      <p:sp>
        <p:nvSpPr>
          <p:cNvPr id="8197" name="Content Placeholder 2">
            <a:extLst>
              <a:ext uri="{FF2B5EF4-FFF2-40B4-BE49-F238E27FC236}">
                <a16:creationId xmlns:a16="http://schemas.microsoft.com/office/drawing/2014/main" id="{C0F8B751-4B65-DE40-BCE6-D0AC774AE3A7}"/>
              </a:ext>
            </a:extLst>
          </p:cNvPr>
          <p:cNvSpPr txBox="1">
            <a:spLocks/>
          </p:cNvSpPr>
          <p:nvPr/>
        </p:nvSpPr>
        <p:spPr bwMode="auto">
          <a:xfrm>
            <a:off x="233363" y="3021013"/>
            <a:ext cx="8983662" cy="36782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2400"/>
              <a:t>Task1 and Task2 run concurrently. What are the possible values of  counter after the end of Task1 and Task2?</a:t>
            </a:r>
          </a:p>
          <a:p>
            <a:pPr>
              <a:buFontTx/>
              <a:buNone/>
            </a:pPr>
            <a:r>
              <a:rPr lang="en-US" altLang="en-US" sz="2400"/>
              <a:t>Note:  == means equals.</a:t>
            </a:r>
          </a:p>
        </p:txBody>
      </p:sp>
      <p:sp>
        <p:nvSpPr>
          <p:cNvPr id="39942" name="TextBox 9">
            <a:extLst>
              <a:ext uri="{FF2B5EF4-FFF2-40B4-BE49-F238E27FC236}">
                <a16:creationId xmlns:a16="http://schemas.microsoft.com/office/drawing/2014/main" id="{B8FCDDBB-6421-0141-88FB-F22029AC9D5E}"/>
              </a:ext>
            </a:extLst>
          </p:cNvPr>
          <p:cNvSpPr txBox="1">
            <a:spLocks noChangeArrowheads="1"/>
          </p:cNvSpPr>
          <p:nvPr/>
        </p:nvSpPr>
        <p:spPr bwMode="auto">
          <a:xfrm>
            <a:off x="233363" y="4311650"/>
            <a:ext cx="2967037" cy="18161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defRPr kumimoji="1" sz="2400">
                <a:solidFill>
                  <a:srgbClr val="000000"/>
                </a:solidFill>
                <a:latin typeface="Times New Roman" charset="0"/>
                <a:ea typeface="ＭＳ Ｐゴシック" charset="-128"/>
              </a:defRPr>
            </a:lvl1pPr>
            <a:lvl2pPr marL="914400" indent="-514350">
              <a:defRPr kumimoji="1" sz="2400">
                <a:solidFill>
                  <a:srgbClr val="000000"/>
                </a:solidFill>
                <a:latin typeface="Times New Roman" charset="0"/>
                <a:ea typeface="ＭＳ Ｐゴシック" charset="-128"/>
              </a:defRPr>
            </a:lvl2pPr>
            <a:lvl3pPr marL="1143000" indent="-228600">
              <a:defRPr kumimoji="1" sz="2400">
                <a:solidFill>
                  <a:srgbClr val="000000"/>
                </a:solidFill>
                <a:latin typeface="Times New Roman" charset="0"/>
                <a:ea typeface="ＭＳ Ｐゴシック" charset="-128"/>
              </a:defRPr>
            </a:lvl3pPr>
            <a:lvl4pPr marL="1600200" indent="-228600">
              <a:defRPr kumimoji="1" sz="2400">
                <a:solidFill>
                  <a:srgbClr val="000000"/>
                </a:solidFill>
                <a:latin typeface="Times New Roman" charset="0"/>
                <a:ea typeface="ＭＳ Ｐゴシック" charset="-128"/>
              </a:defRPr>
            </a:lvl4pPr>
            <a:lvl5pPr marL="2057400" indent="-228600">
              <a:defRPr kumimoji="1" sz="2400">
                <a:solidFill>
                  <a:srgbClr val="000000"/>
                </a:solidFill>
                <a:latin typeface="Times New Roman" charset="0"/>
                <a:ea typeface="ＭＳ Ｐゴシック" charset="-128"/>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9pPr>
          </a:lstStyle>
          <a:p>
            <a:pPr marL="454950" lvl="1" indent="-342900" algn="ctr">
              <a:spcBef>
                <a:spcPct val="20000"/>
              </a:spcBef>
              <a:buFontTx/>
              <a:buAutoNum type="alphaLcParenR"/>
              <a:defRPr/>
            </a:pPr>
            <a:r>
              <a:rPr lang="en-US" altLang="x-none" sz="1600" dirty="0"/>
              <a:t>counter == 110</a:t>
            </a:r>
          </a:p>
          <a:p>
            <a:pPr marL="112050" lvl="1" indent="0" algn="ctr">
              <a:spcBef>
                <a:spcPct val="20000"/>
              </a:spcBef>
              <a:defRPr/>
            </a:pPr>
            <a:r>
              <a:rPr lang="en-US" altLang="x-none" sz="1600" dirty="0">
                <a:solidFill>
                  <a:srgbClr val="002060"/>
                </a:solidFill>
              </a:rPr>
              <a:t>Sequence</a:t>
            </a:r>
            <a:r>
              <a:rPr lang="en-US" altLang="x-none" sz="1600" dirty="0"/>
              <a:t> of actions</a:t>
            </a:r>
          </a:p>
          <a:p>
            <a:pPr marL="112050" lvl="1" indent="0">
              <a:spcBef>
                <a:spcPct val="20000"/>
              </a:spcBef>
              <a:defRPr/>
            </a:pPr>
            <a:r>
              <a:rPr lang="en-US" altLang="x-none" sz="1600" dirty="0"/>
              <a:t>T1: Reads counter == 100</a:t>
            </a:r>
          </a:p>
          <a:p>
            <a:pPr marL="112050" lvl="1" indent="0">
              <a:spcBef>
                <a:spcPct val="20000"/>
              </a:spcBef>
              <a:defRPr/>
            </a:pPr>
            <a:r>
              <a:rPr lang="en-US" altLang="x-none" sz="1600" dirty="0"/>
              <a:t>T2: Reads counter == 100</a:t>
            </a:r>
          </a:p>
          <a:p>
            <a:pPr marL="112050" lvl="1" indent="0">
              <a:spcBef>
                <a:spcPct val="20000"/>
              </a:spcBef>
              <a:defRPr/>
            </a:pPr>
            <a:r>
              <a:rPr lang="en-US" altLang="x-none" sz="1600" dirty="0"/>
              <a:t>T2: Writes counter == 100+30</a:t>
            </a:r>
          </a:p>
          <a:p>
            <a:pPr marL="112050" lvl="1" indent="0">
              <a:spcBef>
                <a:spcPct val="20000"/>
              </a:spcBef>
              <a:defRPr/>
            </a:pPr>
            <a:r>
              <a:rPr lang="en-US" altLang="x-none" sz="1600" dirty="0"/>
              <a:t>T1: Writes counter == 100+10</a:t>
            </a:r>
          </a:p>
        </p:txBody>
      </p:sp>
      <p:sp>
        <p:nvSpPr>
          <p:cNvPr id="8199" name="TextBox 9">
            <a:extLst>
              <a:ext uri="{FF2B5EF4-FFF2-40B4-BE49-F238E27FC236}">
                <a16:creationId xmlns:a16="http://schemas.microsoft.com/office/drawing/2014/main" id="{ACE3409B-CFFF-2841-8F9D-BDB0B4DE6AC5}"/>
              </a:ext>
            </a:extLst>
          </p:cNvPr>
          <p:cNvSpPr txBox="1">
            <a:spLocks noChangeArrowheads="1"/>
          </p:cNvSpPr>
          <p:nvPr/>
        </p:nvSpPr>
        <p:spPr bwMode="auto">
          <a:xfrm>
            <a:off x="3260725" y="4310063"/>
            <a:ext cx="2840038" cy="18161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111125">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lvl="1" algn="ctr">
              <a:buFontTx/>
              <a:buNone/>
            </a:pPr>
            <a:r>
              <a:rPr lang="en-US" altLang="en-US" sz="1600" b="0">
                <a:solidFill>
                  <a:srgbClr val="000000"/>
                </a:solidFill>
              </a:rPr>
              <a:t>b) counter == 130</a:t>
            </a:r>
          </a:p>
          <a:p>
            <a:pPr lvl="1" algn="ctr">
              <a:buFontTx/>
              <a:buNone/>
            </a:pPr>
            <a:r>
              <a:rPr lang="en-US" altLang="en-US" sz="1600" b="0">
                <a:solidFill>
                  <a:srgbClr val="002060"/>
                </a:solidFill>
              </a:rPr>
              <a:t>Sequence </a:t>
            </a:r>
            <a:r>
              <a:rPr lang="en-US" altLang="en-US" sz="1600" b="0">
                <a:solidFill>
                  <a:srgbClr val="000000"/>
                </a:solidFill>
              </a:rPr>
              <a:t>of actions</a:t>
            </a:r>
          </a:p>
          <a:p>
            <a:pPr lvl="1">
              <a:buFontTx/>
              <a:buNone/>
            </a:pPr>
            <a:r>
              <a:rPr lang="en-US" altLang="en-US" sz="1600" b="0">
                <a:solidFill>
                  <a:srgbClr val="000000"/>
                </a:solidFill>
              </a:rPr>
              <a:t>T1: Reads counter == 100</a:t>
            </a:r>
          </a:p>
          <a:p>
            <a:pPr lvl="1">
              <a:buFontTx/>
              <a:buNone/>
            </a:pPr>
            <a:r>
              <a:rPr lang="en-US" altLang="en-US" sz="1600" b="0">
                <a:solidFill>
                  <a:srgbClr val="000000"/>
                </a:solidFill>
              </a:rPr>
              <a:t>T2: Reads counter == 100</a:t>
            </a:r>
          </a:p>
          <a:p>
            <a:pPr lvl="1">
              <a:buFontTx/>
              <a:buNone/>
            </a:pPr>
            <a:r>
              <a:rPr lang="en-US" altLang="en-US" sz="1600" b="0">
                <a:solidFill>
                  <a:srgbClr val="000000"/>
                </a:solidFill>
              </a:rPr>
              <a:t>T1: Writes counter == 100+10</a:t>
            </a:r>
          </a:p>
          <a:p>
            <a:pPr lvl="1">
              <a:buFontTx/>
              <a:buNone/>
            </a:pPr>
            <a:r>
              <a:rPr lang="en-US" altLang="en-US" sz="1600" b="0">
                <a:solidFill>
                  <a:srgbClr val="000000"/>
                </a:solidFill>
              </a:rPr>
              <a:t>T2: Writes counter == 100+30</a:t>
            </a:r>
          </a:p>
        </p:txBody>
      </p:sp>
      <p:sp>
        <p:nvSpPr>
          <p:cNvPr id="8200" name="TextBox 9">
            <a:extLst>
              <a:ext uri="{FF2B5EF4-FFF2-40B4-BE49-F238E27FC236}">
                <a16:creationId xmlns:a16="http://schemas.microsoft.com/office/drawing/2014/main" id="{D1029E4D-7CF8-E94E-8C53-F0C65B014D2C}"/>
              </a:ext>
            </a:extLst>
          </p:cNvPr>
          <p:cNvSpPr txBox="1">
            <a:spLocks noChangeArrowheads="1"/>
          </p:cNvSpPr>
          <p:nvPr/>
        </p:nvSpPr>
        <p:spPr bwMode="auto">
          <a:xfrm>
            <a:off x="6169025" y="4310063"/>
            <a:ext cx="2840038" cy="18161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111125">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lvl="1" algn="ctr">
              <a:buFontTx/>
              <a:buNone/>
            </a:pPr>
            <a:r>
              <a:rPr lang="en-US" altLang="en-US" sz="1600" b="0">
                <a:solidFill>
                  <a:srgbClr val="000000"/>
                </a:solidFill>
              </a:rPr>
              <a:t>c) counter == 140;</a:t>
            </a:r>
          </a:p>
          <a:p>
            <a:pPr lvl="1" algn="ctr">
              <a:buFontTx/>
              <a:buNone/>
            </a:pPr>
            <a:r>
              <a:rPr lang="en-US" altLang="en-US" sz="1600" b="0">
                <a:solidFill>
                  <a:srgbClr val="002060"/>
                </a:solidFill>
              </a:rPr>
              <a:t>Sequence</a:t>
            </a:r>
            <a:r>
              <a:rPr lang="en-US" altLang="en-US" sz="1600" b="0">
                <a:solidFill>
                  <a:srgbClr val="000000"/>
                </a:solidFill>
              </a:rPr>
              <a:t> of actions</a:t>
            </a:r>
          </a:p>
          <a:p>
            <a:pPr lvl="1">
              <a:buFontTx/>
              <a:buNone/>
            </a:pPr>
            <a:r>
              <a:rPr lang="en-US" altLang="en-US" sz="1600" b="0">
                <a:solidFill>
                  <a:srgbClr val="000000"/>
                </a:solidFill>
              </a:rPr>
              <a:t>T1: Reads counter == 100</a:t>
            </a:r>
          </a:p>
          <a:p>
            <a:pPr lvl="1">
              <a:buFontTx/>
              <a:buNone/>
            </a:pPr>
            <a:r>
              <a:rPr lang="en-US" altLang="en-US" sz="1600" b="0">
                <a:solidFill>
                  <a:srgbClr val="000000"/>
                </a:solidFill>
              </a:rPr>
              <a:t>T1: Writes counter == 100+10</a:t>
            </a:r>
          </a:p>
          <a:p>
            <a:pPr lvl="1">
              <a:buFontTx/>
              <a:buNone/>
            </a:pPr>
            <a:r>
              <a:rPr lang="en-US" altLang="en-US" sz="1600" b="0">
                <a:solidFill>
                  <a:srgbClr val="000000"/>
                </a:solidFill>
              </a:rPr>
              <a:t>T2: Reads counter == 110</a:t>
            </a:r>
          </a:p>
          <a:p>
            <a:pPr lvl="1">
              <a:buFontTx/>
              <a:buNone/>
            </a:pPr>
            <a:r>
              <a:rPr lang="en-US" altLang="en-US" sz="1600" b="0">
                <a:solidFill>
                  <a:srgbClr val="000000"/>
                </a:solidFill>
              </a:rPr>
              <a:t>T2: Writes counter == 110+30</a:t>
            </a:r>
          </a:p>
        </p:txBody>
      </p:sp>
      <p:cxnSp>
        <p:nvCxnSpPr>
          <p:cNvPr id="8201" name="Straight Arrow Connector 2">
            <a:extLst>
              <a:ext uri="{FF2B5EF4-FFF2-40B4-BE49-F238E27FC236}">
                <a16:creationId xmlns:a16="http://schemas.microsoft.com/office/drawing/2014/main" id="{2A09A6B2-BA9D-6242-81CB-15AF78EBFC02}"/>
              </a:ext>
            </a:extLst>
          </p:cNvPr>
          <p:cNvCxnSpPr>
            <a:cxnSpLocks noChangeShapeType="1"/>
          </p:cNvCxnSpPr>
          <p:nvPr/>
        </p:nvCxnSpPr>
        <p:spPr bwMode="auto">
          <a:xfrm>
            <a:off x="3068638" y="4392613"/>
            <a:ext cx="0" cy="1649412"/>
          </a:xfrm>
          <a:prstGeom prst="straightConnector1">
            <a:avLst/>
          </a:prstGeom>
          <a:noFill/>
          <a:ln w="57150" algn="ctr">
            <a:solidFill>
              <a:srgbClr val="00B0F0"/>
            </a:solidFill>
            <a:round/>
            <a:headEnd/>
            <a:tailEnd type="triangle" w="med" len="med"/>
          </a:ln>
          <a:extLst>
            <a:ext uri="{909E8E84-426E-40DD-AFC4-6F175D3DCCD1}">
              <a14:hiddenFill xmlns:a14="http://schemas.microsoft.com/office/drawing/2010/main">
                <a:noFill/>
              </a14:hiddenFill>
            </a:ext>
          </a:extLst>
        </p:spPr>
      </p:cxnSp>
      <p:cxnSp>
        <p:nvCxnSpPr>
          <p:cNvPr id="8202" name="Straight Arrow Connector 11">
            <a:extLst>
              <a:ext uri="{FF2B5EF4-FFF2-40B4-BE49-F238E27FC236}">
                <a16:creationId xmlns:a16="http://schemas.microsoft.com/office/drawing/2014/main" id="{9B9C2D53-694B-4F46-8723-87F792D06CAA}"/>
              </a:ext>
            </a:extLst>
          </p:cNvPr>
          <p:cNvCxnSpPr>
            <a:cxnSpLocks noChangeShapeType="1"/>
          </p:cNvCxnSpPr>
          <p:nvPr/>
        </p:nvCxnSpPr>
        <p:spPr bwMode="auto">
          <a:xfrm>
            <a:off x="6000750" y="4392613"/>
            <a:ext cx="0" cy="1649412"/>
          </a:xfrm>
          <a:prstGeom prst="straightConnector1">
            <a:avLst/>
          </a:prstGeom>
          <a:noFill/>
          <a:ln w="57150" algn="ctr">
            <a:solidFill>
              <a:srgbClr val="00B0F0"/>
            </a:solidFill>
            <a:round/>
            <a:headEnd/>
            <a:tailEnd type="triangle" w="med" len="med"/>
          </a:ln>
          <a:extLst>
            <a:ext uri="{909E8E84-426E-40DD-AFC4-6F175D3DCCD1}">
              <a14:hiddenFill xmlns:a14="http://schemas.microsoft.com/office/drawing/2010/main">
                <a:noFill/>
              </a14:hiddenFill>
            </a:ext>
          </a:extLst>
        </p:spPr>
      </p:cxnSp>
      <p:cxnSp>
        <p:nvCxnSpPr>
          <p:cNvPr id="8203" name="Straight Arrow Connector 12">
            <a:extLst>
              <a:ext uri="{FF2B5EF4-FFF2-40B4-BE49-F238E27FC236}">
                <a16:creationId xmlns:a16="http://schemas.microsoft.com/office/drawing/2014/main" id="{6044F9E8-7F27-BC49-B942-2C007C2247C9}"/>
              </a:ext>
            </a:extLst>
          </p:cNvPr>
          <p:cNvCxnSpPr>
            <a:cxnSpLocks noChangeShapeType="1"/>
          </p:cNvCxnSpPr>
          <p:nvPr/>
        </p:nvCxnSpPr>
        <p:spPr bwMode="auto">
          <a:xfrm>
            <a:off x="8915400" y="4392613"/>
            <a:ext cx="0" cy="1649412"/>
          </a:xfrm>
          <a:prstGeom prst="straightConnector1">
            <a:avLst/>
          </a:prstGeom>
          <a:noFill/>
          <a:ln w="57150" algn="ctr">
            <a:solidFill>
              <a:srgbClr val="00B0F0"/>
            </a:solidFill>
            <a:round/>
            <a:headEnd/>
            <a:tailEnd type="triangle" w="med" len="med"/>
          </a:ln>
          <a:extLst>
            <a:ext uri="{909E8E84-426E-40DD-AFC4-6F175D3DCCD1}">
              <a14:hiddenFill xmlns:a14="http://schemas.microsoft.com/office/drawing/2010/main">
                <a:noFill/>
              </a14:hiddenFill>
            </a:ext>
          </a:extLst>
        </p:spPr>
      </p:cxnSp>
      <p:cxnSp>
        <p:nvCxnSpPr>
          <p:cNvPr id="8204" name="Straight Arrow Connector 4">
            <a:extLst>
              <a:ext uri="{FF2B5EF4-FFF2-40B4-BE49-F238E27FC236}">
                <a16:creationId xmlns:a16="http://schemas.microsoft.com/office/drawing/2014/main" id="{938C699C-A32F-374E-81B0-A24C1CDA454B}"/>
              </a:ext>
            </a:extLst>
          </p:cNvPr>
          <p:cNvCxnSpPr>
            <a:cxnSpLocks/>
          </p:cNvCxnSpPr>
          <p:nvPr/>
        </p:nvCxnSpPr>
        <p:spPr bwMode="auto">
          <a:xfrm flipV="1">
            <a:off x="1944688" y="6480175"/>
            <a:ext cx="2262187" cy="0"/>
          </a:xfrm>
          <a:prstGeom prst="straightConnector1">
            <a:avLst/>
          </a:prstGeom>
          <a:noFill/>
          <a:ln w="76200" algn="ctr">
            <a:solidFill>
              <a:schemeClr val="bg1"/>
            </a:solidFill>
            <a:round/>
            <a:headEnd/>
            <a:tailEnd type="triangle" w="med" len="med"/>
          </a:ln>
          <a:extLst>
            <a:ext uri="{909E8E84-426E-40DD-AFC4-6F175D3DCCD1}">
              <a14:hiddenFill xmlns:a14="http://schemas.microsoft.com/office/drawing/2010/main">
                <a:noFill/>
              </a14:hiddenFill>
            </a:ext>
          </a:extLst>
        </p:spPr>
      </p:cxnSp>
      <p:sp>
        <p:nvSpPr>
          <p:cNvPr id="21" name="Title 1">
            <a:extLst>
              <a:ext uri="{FF2B5EF4-FFF2-40B4-BE49-F238E27FC236}">
                <a16:creationId xmlns:a16="http://schemas.microsoft.com/office/drawing/2014/main" id="{72F95FAD-839B-E04D-B3C2-B83144E6CE3B}"/>
              </a:ext>
            </a:extLst>
          </p:cNvPr>
          <p:cNvSpPr txBox="1">
            <a:spLocks/>
          </p:cNvSpPr>
          <p:nvPr/>
        </p:nvSpPr>
        <p:spPr bwMode="auto">
          <a:xfrm>
            <a:off x="1585913" y="6143625"/>
            <a:ext cx="6780212" cy="62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ctr"/>
          <a:lstStyle>
            <a:lvl1pPr algn="ctr" rtl="0" eaLnBrk="0" fontAlgn="base" hangingPunct="0">
              <a:spcBef>
                <a:spcPct val="0"/>
              </a:spcBef>
              <a:spcAft>
                <a:spcPct val="0"/>
              </a:spcAft>
              <a:defRPr kumimoji="1" sz="3200">
                <a:solidFill>
                  <a:srgbClr val="000099"/>
                </a:solidFill>
                <a:latin typeface="+mj-lt"/>
                <a:ea typeface="ＭＳ Ｐゴシック" charset="0"/>
                <a:cs typeface="ＭＳ Ｐゴシック" charset="0"/>
              </a:defRPr>
            </a:lvl1pPr>
            <a:lvl2pPr algn="ctr" rtl="0" eaLnBrk="0" fontAlgn="base" hangingPunct="0">
              <a:spcBef>
                <a:spcPct val="0"/>
              </a:spcBef>
              <a:spcAft>
                <a:spcPct val="0"/>
              </a:spcAft>
              <a:defRPr kumimoji="1" sz="3200">
                <a:solidFill>
                  <a:srgbClr val="000099"/>
                </a:solidFill>
                <a:latin typeface="Times New Roman" pitchFamily="18" charset="0"/>
                <a:ea typeface="ＭＳ Ｐゴシック" charset="0"/>
                <a:cs typeface="ＭＳ Ｐゴシック" charset="0"/>
              </a:defRPr>
            </a:lvl2pPr>
            <a:lvl3pPr algn="ctr" rtl="0" eaLnBrk="0" fontAlgn="base" hangingPunct="0">
              <a:spcBef>
                <a:spcPct val="0"/>
              </a:spcBef>
              <a:spcAft>
                <a:spcPct val="0"/>
              </a:spcAft>
              <a:defRPr kumimoji="1" sz="3200">
                <a:solidFill>
                  <a:srgbClr val="000099"/>
                </a:solidFill>
                <a:latin typeface="Times New Roman" pitchFamily="18" charset="0"/>
                <a:ea typeface="ＭＳ Ｐゴシック" charset="0"/>
                <a:cs typeface="ＭＳ Ｐゴシック" charset="0"/>
              </a:defRPr>
            </a:lvl3pPr>
            <a:lvl4pPr algn="ctr" rtl="0" eaLnBrk="0" fontAlgn="base" hangingPunct="0">
              <a:spcBef>
                <a:spcPct val="0"/>
              </a:spcBef>
              <a:spcAft>
                <a:spcPct val="0"/>
              </a:spcAft>
              <a:defRPr kumimoji="1" sz="3200">
                <a:solidFill>
                  <a:srgbClr val="000099"/>
                </a:solidFill>
                <a:latin typeface="Times New Roman" pitchFamily="18" charset="0"/>
                <a:ea typeface="ＭＳ Ｐゴシック" charset="0"/>
                <a:cs typeface="ＭＳ Ｐゴシック" charset="0"/>
              </a:defRPr>
            </a:lvl4pPr>
            <a:lvl5pPr algn="ctr" rtl="0" eaLnBrk="0" fontAlgn="base" hangingPunct="0">
              <a:spcBef>
                <a:spcPct val="0"/>
              </a:spcBef>
              <a:spcAft>
                <a:spcPct val="0"/>
              </a:spcAft>
              <a:defRPr kumimoji="1" sz="3200">
                <a:solidFill>
                  <a:srgbClr val="000099"/>
                </a:solidFill>
                <a:latin typeface="Times New Roman" pitchFamily="18" charset="0"/>
                <a:ea typeface="ＭＳ Ｐゴシック" charset="0"/>
                <a:cs typeface="ＭＳ Ｐゴシック" charset="0"/>
              </a:defRPr>
            </a:lvl5pPr>
            <a:lvl6pPr marL="457200" algn="ctr" rtl="0" eaLnBrk="0" fontAlgn="base" hangingPunct="0">
              <a:spcBef>
                <a:spcPct val="0"/>
              </a:spcBef>
              <a:spcAft>
                <a:spcPct val="0"/>
              </a:spcAft>
              <a:defRPr kumimoji="1" sz="3200">
                <a:solidFill>
                  <a:srgbClr val="000099"/>
                </a:solidFill>
                <a:latin typeface="Times New Roman" pitchFamily="18" charset="0"/>
              </a:defRPr>
            </a:lvl6pPr>
            <a:lvl7pPr marL="914400" algn="ctr" rtl="0" eaLnBrk="0" fontAlgn="base" hangingPunct="0">
              <a:spcBef>
                <a:spcPct val="0"/>
              </a:spcBef>
              <a:spcAft>
                <a:spcPct val="0"/>
              </a:spcAft>
              <a:defRPr kumimoji="1" sz="3200">
                <a:solidFill>
                  <a:srgbClr val="000099"/>
                </a:solidFill>
                <a:latin typeface="Times New Roman" pitchFamily="18" charset="0"/>
              </a:defRPr>
            </a:lvl7pPr>
            <a:lvl8pPr marL="1371600" algn="ctr" rtl="0" eaLnBrk="0" fontAlgn="base" hangingPunct="0">
              <a:spcBef>
                <a:spcPct val="0"/>
              </a:spcBef>
              <a:spcAft>
                <a:spcPct val="0"/>
              </a:spcAft>
              <a:defRPr kumimoji="1" sz="3200">
                <a:solidFill>
                  <a:srgbClr val="000099"/>
                </a:solidFill>
                <a:latin typeface="Times New Roman" pitchFamily="18" charset="0"/>
              </a:defRPr>
            </a:lvl8pPr>
            <a:lvl9pPr marL="1828800" algn="ctr" rtl="0" eaLnBrk="0" fontAlgn="base" hangingPunct="0">
              <a:spcBef>
                <a:spcPct val="0"/>
              </a:spcBef>
              <a:spcAft>
                <a:spcPct val="0"/>
              </a:spcAft>
              <a:defRPr kumimoji="1" sz="3200">
                <a:solidFill>
                  <a:srgbClr val="000099"/>
                </a:solidFill>
                <a:latin typeface="Times New Roman" pitchFamily="18" charset="0"/>
              </a:defRPr>
            </a:lvl9pPr>
          </a:lstStyle>
          <a:p>
            <a:pPr>
              <a:defRPr/>
            </a:pPr>
            <a:r>
              <a:rPr lang="en-US" kern="0" dirty="0"/>
              <a:t>Time</a:t>
            </a:r>
          </a:p>
        </p:txBody>
      </p:sp>
      <p:sp>
        <p:nvSpPr>
          <p:cNvPr id="18" name="Content Placeholder 2">
            <a:extLst>
              <a:ext uri="{FF2B5EF4-FFF2-40B4-BE49-F238E27FC236}">
                <a16:creationId xmlns:a16="http://schemas.microsoft.com/office/drawing/2014/main" id="{D06F4EC0-0808-0C4F-BC0B-66EBD898867E}"/>
              </a:ext>
            </a:extLst>
          </p:cNvPr>
          <p:cNvSpPr txBox="1">
            <a:spLocks/>
          </p:cNvSpPr>
          <p:nvPr/>
        </p:nvSpPr>
        <p:spPr bwMode="auto">
          <a:xfrm>
            <a:off x="2779713" y="706437"/>
            <a:ext cx="3416300"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endParaRPr lang="en-US" altLang="en-US" sz="2400" dirty="0"/>
          </a:p>
          <a:p>
            <a:pPr>
              <a:buFontTx/>
              <a:buNone/>
            </a:pPr>
            <a:r>
              <a:rPr lang="en-US" altLang="en-US" sz="2400" dirty="0"/>
              <a:t>  Shared  counter = 100; </a:t>
            </a:r>
          </a:p>
          <a:p>
            <a:pPr>
              <a:buFontTx/>
              <a:buNone/>
            </a:pPr>
            <a:endParaRPr lang="en-US" altLang="en-US" sz="2400" dirty="0"/>
          </a:p>
        </p:txBody>
      </p:sp>
      <p:sp>
        <p:nvSpPr>
          <p:cNvPr id="19" name="Title 2">
            <a:extLst>
              <a:ext uri="{FF2B5EF4-FFF2-40B4-BE49-F238E27FC236}">
                <a16:creationId xmlns:a16="http://schemas.microsoft.com/office/drawing/2014/main" id="{043F3A2B-531B-8742-BFA5-3523EF9C28EE}"/>
              </a:ext>
            </a:extLst>
          </p:cNvPr>
          <p:cNvSpPr>
            <a:spLocks noGrp="1"/>
          </p:cNvSpPr>
          <p:nvPr>
            <p:ph type="title"/>
          </p:nvPr>
        </p:nvSpPr>
        <p:spPr>
          <a:xfrm>
            <a:off x="1273572" y="395066"/>
            <a:ext cx="7520001" cy="887360"/>
          </a:xfrm>
        </p:spPr>
        <p:txBody>
          <a:bodyPr/>
          <a:lstStyle/>
          <a:p>
            <a:r>
              <a:rPr lang="en-US" dirty="0"/>
              <a:t>Concurrency Problems</a:t>
            </a:r>
          </a:p>
        </p:txBody>
      </p:sp>
    </p:spTree>
    <p:extLst>
      <p:ext uri="{BB962C8B-B14F-4D97-AF65-F5344CB8AC3E}">
        <p14:creationId xmlns:p14="http://schemas.microsoft.com/office/powerpoint/2010/main" val="1097632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1">
            <a:extLst>
              <a:ext uri="{FF2B5EF4-FFF2-40B4-BE49-F238E27FC236}">
                <a16:creationId xmlns:a16="http://schemas.microsoft.com/office/drawing/2014/main" id="{A84FA52C-8B67-5643-8D1E-43BE719ECCBF}"/>
              </a:ext>
            </a:extLst>
          </p:cNvPr>
          <p:cNvSpPr>
            <a:spLocks noGrp="1" noChangeArrowheads="1"/>
          </p:cNvSpPr>
          <p:nvPr>
            <p:ph type="title"/>
          </p:nvPr>
        </p:nvSpPr>
        <p:spPr/>
        <p:txBody>
          <a:bodyPr/>
          <a:lstStyle/>
          <a:p>
            <a:r>
              <a:rPr lang="en-US" altLang="en-US" dirty="0">
                <a:ea typeface="ＭＳ Ｐゴシック" panose="020B0600070205080204" pitchFamily="34" charset="-128"/>
              </a:rPr>
              <a:t>Concurrency Control</a:t>
            </a:r>
          </a:p>
        </p:txBody>
      </p:sp>
      <p:sp>
        <p:nvSpPr>
          <p:cNvPr id="10242" name="Content Placeholder 2">
            <a:extLst>
              <a:ext uri="{FF2B5EF4-FFF2-40B4-BE49-F238E27FC236}">
                <a16:creationId xmlns:a16="http://schemas.microsoft.com/office/drawing/2014/main" id="{F8D877A5-E6AA-F041-9E8E-8EC2D7622428}"/>
              </a:ext>
            </a:extLst>
          </p:cNvPr>
          <p:cNvSpPr>
            <a:spLocks noGrp="1" noChangeArrowheads="1"/>
          </p:cNvSpPr>
          <p:nvPr>
            <p:ph idx="1"/>
          </p:nvPr>
        </p:nvSpPr>
        <p:spPr/>
        <p:txBody>
          <a:bodyPr/>
          <a:lstStyle/>
          <a:p>
            <a:pPr marL="0" indent="0">
              <a:lnSpc>
                <a:spcPct val="90000"/>
              </a:lnSpc>
              <a:buFontTx/>
              <a:buNone/>
            </a:pPr>
            <a:endParaRPr lang="en-US" altLang="en-US" sz="2200" dirty="0">
              <a:ea typeface="ＭＳ Ｐゴシック" panose="020B0600070205080204" pitchFamily="34" charset="-128"/>
            </a:endParaRPr>
          </a:p>
          <a:p>
            <a:pPr lvl="1">
              <a:lnSpc>
                <a:spcPct val="90000"/>
              </a:lnSpc>
            </a:pPr>
            <a:r>
              <a:rPr lang="en-US" altLang="en-US" sz="2200" b="0" dirty="0">
                <a:latin typeface="Helvetica" pitchFamily="2" charset="0"/>
                <a:ea typeface="ＭＳ Ｐゴシック" panose="020B0600070205080204" pitchFamily="34" charset="-128"/>
              </a:rPr>
              <a:t>To resolve conflicts</a:t>
            </a:r>
          </a:p>
          <a:p>
            <a:pPr lvl="1">
              <a:lnSpc>
                <a:spcPct val="90000"/>
              </a:lnSpc>
            </a:pPr>
            <a:r>
              <a:rPr lang="en-US" altLang="en-US" sz="2200" b="0" dirty="0">
                <a:latin typeface="Helvetica" pitchFamily="2" charset="0"/>
                <a:ea typeface="ＭＳ Ｐゴシック" panose="020B0600070205080204" pitchFamily="34" charset="-128"/>
              </a:rPr>
              <a:t>To preserve database consistency </a:t>
            </a:r>
          </a:p>
          <a:p>
            <a:pPr marL="0" lvl="1" indent="0">
              <a:lnSpc>
                <a:spcPct val="90000"/>
              </a:lnSpc>
              <a:buNone/>
            </a:pPr>
            <a:endParaRPr lang="en-US" altLang="en-US" sz="2200" b="0" dirty="0">
              <a:latin typeface="Helvetica" pitchFamily="2" charset="0"/>
              <a:ea typeface="ＭＳ Ｐゴシック" panose="020B0600070205080204" pitchFamily="34" charset="-128"/>
            </a:endParaRPr>
          </a:p>
          <a:p>
            <a:pPr marL="0" lvl="1" indent="0">
              <a:lnSpc>
                <a:spcPct val="90000"/>
              </a:lnSpc>
              <a:buNone/>
            </a:pPr>
            <a:r>
              <a:rPr lang="en-US" altLang="en-US" sz="2200" b="1" dirty="0">
                <a:latin typeface="Helvetica" pitchFamily="2" charset="0"/>
                <a:ea typeface="ＭＳ Ｐゴシック" panose="020B0600070205080204" pitchFamily="34" charset="-128"/>
              </a:rPr>
              <a:t>Different ways for concurrency control </a:t>
            </a:r>
          </a:p>
          <a:p>
            <a:pPr marL="342900" lvl="2" indent="-342900"/>
            <a:r>
              <a:rPr lang="en-AU" altLang="en-US" sz="2200" b="1" dirty="0">
                <a:latin typeface="Arial" panose="020B0604020202020204" pitchFamily="34" charset="0"/>
                <a:ea typeface="ＭＳ Ｐゴシック" panose="020B0600070205080204" pitchFamily="34" charset="-128"/>
                <a:cs typeface="Arial" panose="020B0604020202020204" pitchFamily="34" charset="0"/>
              </a:rPr>
              <a:t>Dekker's algorithm (using code)</a:t>
            </a:r>
            <a:r>
              <a:rPr lang="en-AU" altLang="en-US" sz="2200" dirty="0">
                <a:latin typeface="Arial" panose="020B0604020202020204" pitchFamily="34" charset="0"/>
                <a:ea typeface="ＭＳ Ｐゴシック" panose="020B0600070205080204" pitchFamily="34" charset="-128"/>
                <a:cs typeface="Arial" panose="020B0604020202020204" pitchFamily="34" charset="0"/>
              </a:rPr>
              <a:t> - needs almost no hardware support, but the code is very complicated to implement for more than two transactions/processes</a:t>
            </a:r>
          </a:p>
          <a:p>
            <a:pPr marL="342900" lvl="2" indent="-342900"/>
            <a:r>
              <a:rPr lang="en-AU" altLang="en-US" sz="2200" b="1" dirty="0">
                <a:latin typeface="Arial" panose="020B0604020202020204" pitchFamily="34" charset="0"/>
                <a:ea typeface="ＭＳ Ｐゴシック" panose="020B0600070205080204" pitchFamily="34" charset="-128"/>
                <a:cs typeface="Arial" panose="020B0604020202020204" pitchFamily="34" charset="0"/>
              </a:rPr>
              <a:t>OS supported primitives (through interruption call)</a:t>
            </a:r>
            <a:r>
              <a:rPr lang="en-AU" altLang="en-US" sz="2200" dirty="0">
                <a:latin typeface="Arial" panose="020B0604020202020204" pitchFamily="34" charset="0"/>
                <a:ea typeface="ＭＳ Ｐゴシック" panose="020B0600070205080204" pitchFamily="34" charset="-128"/>
                <a:cs typeface="Arial" panose="020B0604020202020204" pitchFamily="34" charset="0"/>
              </a:rPr>
              <a:t> - expensive, independent of number of processes, machine independent</a:t>
            </a:r>
          </a:p>
          <a:p>
            <a:pPr marL="342900" lvl="2" indent="-342900"/>
            <a:r>
              <a:rPr lang="en-AU" altLang="en-US" sz="2200" b="1" dirty="0">
                <a:latin typeface="Arial" panose="020B0604020202020204" pitchFamily="34" charset="0"/>
                <a:ea typeface="ＭＳ Ｐゴシック" panose="020B0600070205080204" pitchFamily="34" charset="-128"/>
                <a:cs typeface="Arial" panose="020B0604020202020204" pitchFamily="34" charset="0"/>
              </a:rPr>
              <a:t>Spin locks (using atomic lock/unlock instructions) </a:t>
            </a:r>
            <a:r>
              <a:rPr lang="en-AU" altLang="en-US" sz="2200" dirty="0">
                <a:latin typeface="Arial" panose="020B0604020202020204" pitchFamily="34" charset="0"/>
                <a:ea typeface="ＭＳ Ｐゴシック" panose="020B0600070205080204" pitchFamily="34" charset="-128"/>
                <a:cs typeface="Arial" panose="020B0604020202020204" pitchFamily="34" charset="0"/>
              </a:rPr>
              <a:t>– most commonly used</a:t>
            </a:r>
            <a:endParaRPr lang="en-US" altLang="en-US" sz="2200" b="0" dirty="0">
              <a:latin typeface="Helvetica" pitchFamily="2" charset="0"/>
              <a:ea typeface="ＭＳ Ｐゴシック" panose="020B0600070205080204" pitchFamily="34" charset="-128"/>
            </a:endParaRPr>
          </a:p>
        </p:txBody>
      </p:sp>
    </p:spTree>
    <p:extLst>
      <p:ext uri="{BB962C8B-B14F-4D97-AF65-F5344CB8AC3E}">
        <p14:creationId xmlns:p14="http://schemas.microsoft.com/office/powerpoint/2010/main" val="11707529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2">
            <a:extLst>
              <a:ext uri="{FF2B5EF4-FFF2-40B4-BE49-F238E27FC236}">
                <a16:creationId xmlns:a16="http://schemas.microsoft.com/office/drawing/2014/main" id="{46138949-3D69-104A-AB95-7458AA3EC7E4}"/>
              </a:ext>
            </a:extLst>
          </p:cNvPr>
          <p:cNvSpPr>
            <a:spLocks noGrp="1" noChangeArrowheads="1"/>
          </p:cNvSpPr>
          <p:nvPr>
            <p:ph type="title"/>
          </p:nvPr>
        </p:nvSpPr>
        <p:spPr/>
        <p:txBody>
          <a:bodyPr/>
          <a:lstStyle/>
          <a:p>
            <a:pPr>
              <a:lnSpc>
                <a:spcPts val="2838"/>
              </a:lnSpc>
            </a:pPr>
            <a:r>
              <a:rPr lang="en-AU" altLang="en-US" sz="2800">
                <a:latin typeface="Helvetica" pitchFamily="2" charset="0"/>
                <a:ea typeface="ＭＳ Ｐゴシック" panose="020B0600070205080204" pitchFamily="34" charset="-128"/>
              </a:rPr>
              <a:t>Concurrency control: Implementation of exclusive access</a:t>
            </a:r>
          </a:p>
        </p:txBody>
      </p:sp>
      <p:sp>
        <p:nvSpPr>
          <p:cNvPr id="13314" name="Rectangle 3">
            <a:extLst>
              <a:ext uri="{FF2B5EF4-FFF2-40B4-BE49-F238E27FC236}">
                <a16:creationId xmlns:a16="http://schemas.microsoft.com/office/drawing/2014/main" id="{AE6E9F91-5600-9546-BFAB-C0BF660044FC}"/>
              </a:ext>
            </a:extLst>
          </p:cNvPr>
          <p:cNvSpPr>
            <a:spLocks noGrp="1" noChangeArrowheads="1"/>
          </p:cNvSpPr>
          <p:nvPr>
            <p:ph type="body" idx="1"/>
          </p:nvPr>
        </p:nvSpPr>
        <p:spPr>
          <a:xfrm>
            <a:off x="320675" y="1444269"/>
            <a:ext cx="8658225" cy="5581650"/>
          </a:xfrm>
        </p:spPr>
        <p:txBody>
          <a:bodyPr/>
          <a:lstStyle/>
          <a:p>
            <a:pPr>
              <a:lnSpc>
                <a:spcPts val="1938"/>
              </a:lnSpc>
              <a:buFontTx/>
              <a:buNone/>
            </a:pPr>
            <a:r>
              <a:rPr lang="en-AU" altLang="en-US" sz="2400" dirty="0">
                <a:latin typeface="Helvetica" pitchFamily="2" charset="0"/>
                <a:ea typeface="ＭＳ Ｐゴシック" panose="020B0600070205080204" pitchFamily="34" charset="-128"/>
              </a:rPr>
              <a:t>Dekker's algorithm </a:t>
            </a:r>
          </a:p>
        </p:txBody>
      </p:sp>
      <p:sp>
        <p:nvSpPr>
          <p:cNvPr id="13315" name="Text Box 4">
            <a:extLst>
              <a:ext uri="{FF2B5EF4-FFF2-40B4-BE49-F238E27FC236}">
                <a16:creationId xmlns:a16="http://schemas.microsoft.com/office/drawing/2014/main" id="{6F90E148-C934-3646-93E7-A4BD06300C91}"/>
              </a:ext>
            </a:extLst>
          </p:cNvPr>
          <p:cNvSpPr txBox="1">
            <a:spLocks noChangeArrowheads="1"/>
          </p:cNvSpPr>
          <p:nvPr/>
        </p:nvSpPr>
        <p:spPr bwMode="auto">
          <a:xfrm>
            <a:off x="447675" y="2201844"/>
            <a:ext cx="4238625" cy="4266105"/>
          </a:xfrm>
          <a:prstGeom prst="rect">
            <a:avLst/>
          </a:prstGeom>
          <a:noFill/>
          <a:ln w="9525">
            <a:solidFill>
              <a:srgbClr val="3ABED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spcBef>
                <a:spcPts val="0"/>
              </a:spcBef>
              <a:buFontTx/>
              <a:buNone/>
            </a:pPr>
            <a:r>
              <a:rPr lang="en-AU" altLang="en-US" sz="1800" dirty="0">
                <a:latin typeface="Helvetica" pitchFamily="2" charset="0"/>
              </a:rPr>
              <a:t>T1</a:t>
            </a:r>
          </a:p>
          <a:p>
            <a:pPr algn="ctr">
              <a:spcBef>
                <a:spcPts val="0"/>
              </a:spcBef>
              <a:buFontTx/>
              <a:buNone/>
            </a:pPr>
            <a:r>
              <a:rPr lang="en-AU" altLang="en-US" sz="1800" dirty="0">
                <a:latin typeface="Helvetica" pitchFamily="2" charset="0"/>
              </a:rPr>
              <a:t>{ some code T1}</a:t>
            </a:r>
          </a:p>
          <a:p>
            <a:pPr>
              <a:lnSpc>
                <a:spcPts val="1938"/>
              </a:lnSpc>
              <a:spcBef>
                <a:spcPts val="600"/>
              </a:spcBef>
              <a:buFontTx/>
              <a:buNone/>
            </a:pPr>
            <a:r>
              <a:rPr lang="en-AU" altLang="en-US" sz="1600" dirty="0">
                <a:latin typeface="Helvetica" pitchFamily="2" charset="0"/>
              </a:rPr>
              <a:t>/* T1 wants exclusive access to the resource and we assume initially c1 = = 0*/</a:t>
            </a:r>
          </a:p>
          <a:p>
            <a:pPr>
              <a:lnSpc>
                <a:spcPts val="1938"/>
              </a:lnSpc>
              <a:spcBef>
                <a:spcPts val="600"/>
              </a:spcBef>
              <a:buFontTx/>
              <a:buNone/>
            </a:pPr>
            <a:r>
              <a:rPr lang="en-AU" altLang="en-US" sz="1800" dirty="0">
                <a:latin typeface="Helvetica" pitchFamily="2" charset="0"/>
              </a:rPr>
              <a:t>c1 = 1; turn = 2;</a:t>
            </a:r>
          </a:p>
          <a:p>
            <a:pPr>
              <a:lnSpc>
                <a:spcPts val="1938"/>
              </a:lnSpc>
              <a:spcBef>
                <a:spcPts val="600"/>
              </a:spcBef>
              <a:buFontTx/>
              <a:buNone/>
            </a:pPr>
            <a:r>
              <a:rPr lang="en-AU" altLang="en-US" sz="1800" dirty="0">
                <a:latin typeface="Helvetica" pitchFamily="2" charset="0"/>
              </a:rPr>
              <a:t>repeat until { c2 == 0 or turn == 1}</a:t>
            </a:r>
          </a:p>
          <a:p>
            <a:pPr>
              <a:lnSpc>
                <a:spcPts val="1938"/>
              </a:lnSpc>
              <a:spcBef>
                <a:spcPts val="600"/>
              </a:spcBef>
              <a:buFontTx/>
              <a:buNone/>
            </a:pPr>
            <a:r>
              <a:rPr lang="en-AU" altLang="en-US" sz="1800" dirty="0">
                <a:solidFill>
                  <a:srgbClr val="000090"/>
                </a:solidFill>
                <a:latin typeface="Helvetica" pitchFamily="2" charset="0"/>
              </a:rPr>
              <a:t>/* Start of exclusive access to the shared resource </a:t>
            </a:r>
            <a:r>
              <a:rPr lang="en-AU" altLang="en-US" sz="1800" b="1" dirty="0">
                <a:solidFill>
                  <a:srgbClr val="000090"/>
                </a:solidFill>
                <a:latin typeface="Helvetica" pitchFamily="2" charset="0"/>
              </a:rPr>
              <a:t>(successfully changed variables)</a:t>
            </a:r>
            <a:r>
              <a:rPr lang="en-AU" altLang="en-US" sz="1800" dirty="0">
                <a:solidFill>
                  <a:srgbClr val="000090"/>
                </a:solidFill>
                <a:latin typeface="Helvetica" pitchFamily="2" charset="0"/>
              </a:rPr>
              <a:t> */</a:t>
            </a:r>
          </a:p>
          <a:p>
            <a:pPr>
              <a:lnSpc>
                <a:spcPts val="1938"/>
              </a:lnSpc>
              <a:spcBef>
                <a:spcPts val="600"/>
              </a:spcBef>
              <a:buFontTx/>
              <a:buNone/>
            </a:pPr>
            <a:r>
              <a:rPr lang="en-AU" altLang="en-US" sz="1800" dirty="0">
                <a:latin typeface="Helvetica" pitchFamily="2" charset="0"/>
              </a:rPr>
              <a:t>use the resource</a:t>
            </a:r>
          </a:p>
          <a:p>
            <a:pPr>
              <a:lnSpc>
                <a:spcPts val="1938"/>
              </a:lnSpc>
              <a:spcBef>
                <a:spcPts val="600"/>
              </a:spcBef>
              <a:buFontTx/>
              <a:buNone/>
            </a:pPr>
            <a:r>
              <a:rPr lang="en-AU" altLang="en-US" sz="1800" dirty="0">
                <a:latin typeface="Helvetica" pitchFamily="2" charset="0"/>
              </a:rPr>
              <a:t>counter = counter+1;</a:t>
            </a:r>
          </a:p>
          <a:p>
            <a:pPr>
              <a:lnSpc>
                <a:spcPts val="1938"/>
              </a:lnSpc>
              <a:spcBef>
                <a:spcPts val="600"/>
              </a:spcBef>
              <a:buFontTx/>
              <a:buNone/>
            </a:pPr>
            <a:r>
              <a:rPr lang="en-AU" altLang="en-US" sz="1800" dirty="0">
                <a:latin typeface="Helvetica" pitchFamily="2" charset="0"/>
              </a:rPr>
              <a:t>/* release the resource */</a:t>
            </a:r>
          </a:p>
          <a:p>
            <a:pPr>
              <a:lnSpc>
                <a:spcPts val="1938"/>
              </a:lnSpc>
              <a:spcBef>
                <a:spcPts val="600"/>
              </a:spcBef>
              <a:buFontTx/>
              <a:buNone/>
            </a:pPr>
            <a:r>
              <a:rPr lang="en-AU" altLang="en-US" sz="1800" dirty="0">
                <a:latin typeface="Helvetica" pitchFamily="2" charset="0"/>
              </a:rPr>
              <a:t>c1 = 0; </a:t>
            </a:r>
          </a:p>
          <a:p>
            <a:pPr>
              <a:lnSpc>
                <a:spcPts val="1938"/>
              </a:lnSpc>
              <a:spcBef>
                <a:spcPts val="600"/>
              </a:spcBef>
              <a:buFontTx/>
              <a:buNone/>
            </a:pPr>
            <a:r>
              <a:rPr lang="en-AU" altLang="en-US" sz="1800" dirty="0">
                <a:latin typeface="Helvetica" pitchFamily="2" charset="0"/>
              </a:rPr>
              <a:t>{some other code of T1}</a:t>
            </a:r>
          </a:p>
        </p:txBody>
      </p:sp>
      <p:sp>
        <p:nvSpPr>
          <p:cNvPr id="13316" name="Text Box 5">
            <a:extLst>
              <a:ext uri="{FF2B5EF4-FFF2-40B4-BE49-F238E27FC236}">
                <a16:creationId xmlns:a16="http://schemas.microsoft.com/office/drawing/2014/main" id="{63A85F8C-7F4B-5649-83D4-627F5CAAAD28}"/>
              </a:ext>
            </a:extLst>
          </p:cNvPr>
          <p:cNvSpPr txBox="1">
            <a:spLocks noChangeArrowheads="1"/>
          </p:cNvSpPr>
          <p:nvPr/>
        </p:nvSpPr>
        <p:spPr bwMode="auto">
          <a:xfrm>
            <a:off x="4695825" y="2203432"/>
            <a:ext cx="4229100" cy="4276364"/>
          </a:xfrm>
          <a:prstGeom prst="rect">
            <a:avLst/>
          </a:prstGeom>
          <a:noFill/>
          <a:ln w="9525">
            <a:solidFill>
              <a:srgbClr val="3ABED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lnSpc>
                <a:spcPts val="1938"/>
              </a:lnSpc>
              <a:spcBef>
                <a:spcPts val="0"/>
              </a:spcBef>
              <a:buFontTx/>
              <a:buNone/>
            </a:pPr>
            <a:r>
              <a:rPr lang="en-AU" altLang="en-US" sz="1800" dirty="0">
                <a:latin typeface="Helvetica" pitchFamily="2" charset="0"/>
              </a:rPr>
              <a:t>T2</a:t>
            </a:r>
          </a:p>
          <a:p>
            <a:pPr algn="ctr">
              <a:lnSpc>
                <a:spcPts val="1938"/>
              </a:lnSpc>
              <a:spcBef>
                <a:spcPts val="0"/>
              </a:spcBef>
              <a:buFontTx/>
              <a:buNone/>
            </a:pPr>
            <a:r>
              <a:rPr lang="en-AU" altLang="en-US" sz="1800" dirty="0">
                <a:latin typeface="Helvetica" pitchFamily="2" charset="0"/>
              </a:rPr>
              <a:t>{ some code T2}</a:t>
            </a:r>
          </a:p>
          <a:p>
            <a:pPr>
              <a:lnSpc>
                <a:spcPts val="1938"/>
              </a:lnSpc>
              <a:spcBef>
                <a:spcPts val="600"/>
              </a:spcBef>
              <a:buFontTx/>
              <a:buNone/>
            </a:pPr>
            <a:r>
              <a:rPr lang="en-AU" altLang="en-US" sz="1600" dirty="0">
                <a:latin typeface="Helvetica" pitchFamily="2" charset="0"/>
              </a:rPr>
              <a:t>/* T2 wants exclusive access to the resource and we assume initially c2 = = 0 */</a:t>
            </a:r>
          </a:p>
          <a:p>
            <a:pPr>
              <a:lnSpc>
                <a:spcPts val="1938"/>
              </a:lnSpc>
              <a:spcBef>
                <a:spcPts val="600"/>
              </a:spcBef>
              <a:buFontTx/>
              <a:buNone/>
            </a:pPr>
            <a:r>
              <a:rPr lang="en-AU" altLang="en-US" sz="1800" dirty="0">
                <a:latin typeface="Helvetica" pitchFamily="2" charset="0"/>
              </a:rPr>
              <a:t>c2 = 1; turn = 1;</a:t>
            </a:r>
          </a:p>
          <a:p>
            <a:pPr>
              <a:lnSpc>
                <a:spcPts val="1938"/>
              </a:lnSpc>
              <a:spcBef>
                <a:spcPts val="600"/>
              </a:spcBef>
              <a:buFontTx/>
              <a:buNone/>
            </a:pPr>
            <a:r>
              <a:rPr lang="en-AU" altLang="en-US" sz="1800" dirty="0">
                <a:latin typeface="Helvetica" pitchFamily="2" charset="0"/>
              </a:rPr>
              <a:t>repeat until { c1 == 0 or turn == 2}</a:t>
            </a:r>
          </a:p>
          <a:p>
            <a:pPr>
              <a:lnSpc>
                <a:spcPts val="1938"/>
              </a:lnSpc>
              <a:spcBef>
                <a:spcPts val="600"/>
              </a:spcBef>
              <a:buFontTx/>
              <a:buNone/>
            </a:pPr>
            <a:r>
              <a:rPr lang="en-AU" altLang="en-US" sz="1800" dirty="0">
                <a:solidFill>
                  <a:srgbClr val="000090"/>
                </a:solidFill>
                <a:latin typeface="Helvetica" pitchFamily="2" charset="0"/>
              </a:rPr>
              <a:t>/* Start of exclusive access to the shared resource */</a:t>
            </a:r>
          </a:p>
          <a:p>
            <a:pPr>
              <a:lnSpc>
                <a:spcPts val="1938"/>
              </a:lnSpc>
              <a:spcBef>
                <a:spcPts val="600"/>
              </a:spcBef>
              <a:buFontTx/>
              <a:buNone/>
            </a:pPr>
            <a:r>
              <a:rPr lang="en-AU" altLang="en-US" sz="1800" dirty="0">
                <a:latin typeface="Helvetica" pitchFamily="2" charset="0"/>
              </a:rPr>
              <a:t>use the resource</a:t>
            </a:r>
          </a:p>
          <a:p>
            <a:pPr>
              <a:lnSpc>
                <a:spcPts val="1938"/>
              </a:lnSpc>
              <a:spcBef>
                <a:spcPts val="600"/>
              </a:spcBef>
              <a:buFontTx/>
              <a:buNone/>
            </a:pPr>
            <a:r>
              <a:rPr lang="en-AU" altLang="en-US" sz="1800" dirty="0">
                <a:latin typeface="Helvetica" pitchFamily="2" charset="0"/>
              </a:rPr>
              <a:t>counter = counter+1;</a:t>
            </a:r>
          </a:p>
          <a:p>
            <a:pPr>
              <a:lnSpc>
                <a:spcPts val="1938"/>
              </a:lnSpc>
              <a:spcBef>
                <a:spcPts val="600"/>
              </a:spcBef>
              <a:buFontTx/>
              <a:buNone/>
            </a:pPr>
            <a:r>
              <a:rPr lang="en-AU" altLang="en-US" sz="1800" dirty="0">
                <a:latin typeface="Helvetica" pitchFamily="2" charset="0"/>
              </a:rPr>
              <a:t>/* release the resource */</a:t>
            </a:r>
          </a:p>
          <a:p>
            <a:pPr>
              <a:lnSpc>
                <a:spcPts val="1938"/>
              </a:lnSpc>
              <a:spcBef>
                <a:spcPts val="600"/>
              </a:spcBef>
              <a:buFontTx/>
              <a:buNone/>
            </a:pPr>
            <a:r>
              <a:rPr lang="en-AU" altLang="en-US" sz="1800" dirty="0">
                <a:latin typeface="Helvetica" pitchFamily="2" charset="0"/>
              </a:rPr>
              <a:t>c2 = 0 ;</a:t>
            </a:r>
          </a:p>
          <a:p>
            <a:pPr algn="ctr">
              <a:lnSpc>
                <a:spcPts val="1938"/>
              </a:lnSpc>
              <a:spcBef>
                <a:spcPts val="600"/>
              </a:spcBef>
              <a:buFontTx/>
              <a:buNone/>
            </a:pPr>
            <a:r>
              <a:rPr lang="en-AU" altLang="en-US" sz="1800" dirty="0">
                <a:latin typeface="Helvetica" pitchFamily="2" charset="0"/>
              </a:rPr>
              <a:t>{some other code of T2}</a:t>
            </a:r>
          </a:p>
          <a:p>
            <a:pPr algn="ctr">
              <a:lnSpc>
                <a:spcPts val="1938"/>
              </a:lnSpc>
              <a:spcBef>
                <a:spcPts val="600"/>
              </a:spcBef>
              <a:buFontTx/>
              <a:buNone/>
            </a:pPr>
            <a:endParaRPr lang="en-AU" altLang="en-US" sz="1800" dirty="0">
              <a:latin typeface="Helvetica" pitchFamily="2" charset="0"/>
            </a:endParaRPr>
          </a:p>
        </p:txBody>
      </p:sp>
      <p:sp>
        <p:nvSpPr>
          <p:cNvPr id="13317" name="Text Box 6">
            <a:extLst>
              <a:ext uri="{FF2B5EF4-FFF2-40B4-BE49-F238E27FC236}">
                <a16:creationId xmlns:a16="http://schemas.microsoft.com/office/drawing/2014/main" id="{D076381D-1DBF-AD40-B533-D76427510210}"/>
              </a:ext>
            </a:extLst>
          </p:cNvPr>
          <p:cNvSpPr txBox="1">
            <a:spLocks noChangeArrowheads="1"/>
          </p:cNvSpPr>
          <p:nvPr/>
        </p:nvSpPr>
        <p:spPr bwMode="auto">
          <a:xfrm>
            <a:off x="438150" y="1770044"/>
            <a:ext cx="8582025"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nSpc>
                <a:spcPts val="1938"/>
              </a:lnSpc>
              <a:spcBef>
                <a:spcPct val="50000"/>
              </a:spcBef>
              <a:buFontTx/>
              <a:buNone/>
            </a:pPr>
            <a:r>
              <a:rPr lang="en-AU" altLang="en-US" sz="2000">
                <a:latin typeface="Helvetica" pitchFamily="2" charset="0"/>
              </a:rPr>
              <a:t>int c1, c2, turn = 1; /* global variable*/</a:t>
            </a:r>
          </a:p>
        </p:txBody>
      </p:sp>
    </p:spTree>
    <p:extLst>
      <p:ext uri="{BB962C8B-B14F-4D97-AF65-F5344CB8AC3E}">
        <p14:creationId xmlns:p14="http://schemas.microsoft.com/office/powerpoint/2010/main" val="3539283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31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315">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315">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315">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315">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315">
                                            <p:txEl>
                                              <p:pRg st="10" end="1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316">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316">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316">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3316">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3316">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331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a:extLst>
              <a:ext uri="{FF2B5EF4-FFF2-40B4-BE49-F238E27FC236}">
                <a16:creationId xmlns:a16="http://schemas.microsoft.com/office/drawing/2014/main" id="{96EE29DB-5819-834B-90BE-9ACB75E036D8}"/>
              </a:ext>
            </a:extLst>
          </p:cNvPr>
          <p:cNvSpPr>
            <a:spLocks noGrp="1" noChangeArrowheads="1"/>
          </p:cNvSpPr>
          <p:nvPr>
            <p:ph type="title"/>
          </p:nvPr>
        </p:nvSpPr>
        <p:spPr/>
        <p:txBody>
          <a:bodyPr/>
          <a:lstStyle/>
          <a:p>
            <a:r>
              <a:rPr lang="en-AU" altLang="en-US">
                <a:latin typeface="Helvetica" pitchFamily="2" charset="0"/>
                <a:ea typeface="ＭＳ Ｐゴシック" panose="020B0600070205080204" pitchFamily="34" charset="-128"/>
              </a:rPr>
              <a:t>Implementation of exclusive access</a:t>
            </a:r>
          </a:p>
        </p:txBody>
      </p:sp>
      <p:sp>
        <p:nvSpPr>
          <p:cNvPr id="15362" name="Rectangle 3">
            <a:extLst>
              <a:ext uri="{FF2B5EF4-FFF2-40B4-BE49-F238E27FC236}">
                <a16:creationId xmlns:a16="http://schemas.microsoft.com/office/drawing/2014/main" id="{424F13D2-ECC0-BC45-A6CD-F9F233BA239C}"/>
              </a:ext>
            </a:extLst>
          </p:cNvPr>
          <p:cNvSpPr>
            <a:spLocks noGrp="1" noChangeArrowheads="1"/>
          </p:cNvSpPr>
          <p:nvPr>
            <p:ph type="body" idx="1"/>
          </p:nvPr>
        </p:nvSpPr>
        <p:spPr>
          <a:xfrm>
            <a:off x="267111" y="1343025"/>
            <a:ext cx="8526462" cy="5514975"/>
          </a:xfrm>
        </p:spPr>
        <p:txBody>
          <a:bodyPr/>
          <a:lstStyle/>
          <a:p>
            <a:pPr lvl="1">
              <a:lnSpc>
                <a:spcPct val="105000"/>
              </a:lnSpc>
            </a:pPr>
            <a:r>
              <a:rPr lang="en-AU" altLang="en-US" b="0" dirty="0">
                <a:latin typeface="Helvetica" pitchFamily="2" charset="0"/>
                <a:ea typeface="ＭＳ Ｐゴシック" panose="020B0600070205080204" pitchFamily="34" charset="-128"/>
              </a:rPr>
              <a:t>Dekker's algorithm </a:t>
            </a:r>
          </a:p>
          <a:p>
            <a:pPr lvl="2">
              <a:lnSpc>
                <a:spcPct val="105000"/>
              </a:lnSpc>
            </a:pPr>
            <a:r>
              <a:rPr lang="en-AU" altLang="en-US" sz="2000" dirty="0">
                <a:latin typeface="Helvetica" pitchFamily="2" charset="0"/>
                <a:ea typeface="ＭＳ Ｐゴシック" panose="020B0600070205080204" pitchFamily="34" charset="-128"/>
              </a:rPr>
              <a:t>needs almost no hardware support although it needs atomic reads and writes to main memory, That is exclusive access of one time cycle of memory access time!</a:t>
            </a:r>
          </a:p>
          <a:p>
            <a:pPr lvl="2">
              <a:lnSpc>
                <a:spcPct val="105000"/>
              </a:lnSpc>
            </a:pPr>
            <a:r>
              <a:rPr lang="en-AU" altLang="en-US" sz="2000" b="1" dirty="0">
                <a:latin typeface="Helvetica" pitchFamily="2" charset="0"/>
                <a:ea typeface="ＭＳ Ｐゴシック" panose="020B0600070205080204" pitchFamily="34" charset="-128"/>
              </a:rPr>
              <a:t>the code is very </a:t>
            </a:r>
            <a:r>
              <a:rPr lang="en-US" altLang="en-US" sz="2000" b="1" dirty="0">
                <a:latin typeface="Helvetica" pitchFamily="2" charset="0"/>
                <a:ea typeface="ＭＳ Ｐゴシック" panose="020B0600070205080204" pitchFamily="34" charset="-128"/>
              </a:rPr>
              <a:t>complicated</a:t>
            </a:r>
            <a:r>
              <a:rPr lang="en-AU" altLang="en-US" sz="2000" b="1" dirty="0">
                <a:latin typeface="Helvetica" pitchFamily="2" charset="0"/>
                <a:ea typeface="ＭＳ Ｐゴシック" panose="020B0600070205080204" pitchFamily="34" charset="-128"/>
              </a:rPr>
              <a:t> to implement if more than two transactions/process are involved</a:t>
            </a:r>
          </a:p>
          <a:p>
            <a:pPr lvl="2">
              <a:lnSpc>
                <a:spcPct val="105000"/>
              </a:lnSpc>
            </a:pPr>
            <a:r>
              <a:rPr lang="en-AU" altLang="en-US" sz="2000" dirty="0">
                <a:latin typeface="Helvetica" pitchFamily="2" charset="0"/>
                <a:ea typeface="ＭＳ Ｐゴシック" panose="020B0600070205080204" pitchFamily="34" charset="-128"/>
              </a:rPr>
              <a:t>harder to understand the algorithm for more than two process</a:t>
            </a:r>
          </a:p>
          <a:p>
            <a:pPr lvl="2">
              <a:lnSpc>
                <a:spcPct val="105000"/>
              </a:lnSpc>
            </a:pPr>
            <a:r>
              <a:rPr lang="en-AU" altLang="en-US" sz="2000" dirty="0">
                <a:latin typeface="Helvetica" pitchFamily="2" charset="0"/>
                <a:ea typeface="ＭＳ Ｐゴシック" panose="020B0600070205080204" pitchFamily="34" charset="-128"/>
              </a:rPr>
              <a:t>takes lot of storage space</a:t>
            </a:r>
          </a:p>
          <a:p>
            <a:pPr lvl="2">
              <a:lnSpc>
                <a:spcPct val="105000"/>
              </a:lnSpc>
            </a:pPr>
            <a:r>
              <a:rPr lang="en-AU" altLang="en-US" sz="2000" dirty="0">
                <a:latin typeface="Helvetica" pitchFamily="2" charset="0"/>
                <a:ea typeface="ＭＳ Ｐゴシック" panose="020B0600070205080204" pitchFamily="34" charset="-128"/>
              </a:rPr>
              <a:t>uses busy waiting</a:t>
            </a:r>
          </a:p>
          <a:p>
            <a:pPr lvl="2">
              <a:lnSpc>
                <a:spcPct val="105000"/>
              </a:lnSpc>
            </a:pPr>
            <a:r>
              <a:rPr lang="en-AU" altLang="en-US" sz="2000" dirty="0">
                <a:latin typeface="Helvetica" pitchFamily="2" charset="0"/>
                <a:ea typeface="ＭＳ Ｐゴシック" panose="020B0600070205080204" pitchFamily="34" charset="-128"/>
              </a:rPr>
              <a:t>efficient if the lock contention (that is frequency of access to the locks) is low</a:t>
            </a:r>
          </a:p>
          <a:p>
            <a:pPr lvl="1">
              <a:lnSpc>
                <a:spcPct val="105000"/>
              </a:lnSpc>
              <a:buFontTx/>
              <a:buNone/>
            </a:pPr>
            <a:endParaRPr lang="en-AU" altLang="en-US" b="0" dirty="0">
              <a:latin typeface="Helvetica" pitchFamily="2" charset="0"/>
              <a:ea typeface="ＭＳ Ｐゴシック" panose="020B0600070205080204" pitchFamily="34" charset="-128"/>
            </a:endParaRPr>
          </a:p>
        </p:txBody>
      </p:sp>
    </p:spTree>
    <p:extLst>
      <p:ext uri="{BB962C8B-B14F-4D97-AF65-F5344CB8AC3E}">
        <p14:creationId xmlns:p14="http://schemas.microsoft.com/office/powerpoint/2010/main" val="29495882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3">
            <a:extLst>
              <a:ext uri="{FF2B5EF4-FFF2-40B4-BE49-F238E27FC236}">
                <a16:creationId xmlns:a16="http://schemas.microsoft.com/office/drawing/2014/main" id="{29D49614-993C-3A46-BC30-60843D126A0A}"/>
              </a:ext>
            </a:extLst>
          </p:cNvPr>
          <p:cNvSpPr>
            <a:spLocks noGrp="1" noChangeArrowheads="1"/>
          </p:cNvSpPr>
          <p:nvPr>
            <p:ph type="body" idx="1"/>
          </p:nvPr>
        </p:nvSpPr>
        <p:spPr>
          <a:xfrm>
            <a:off x="579577" y="1299620"/>
            <a:ext cx="8413951" cy="5743575"/>
          </a:xfrm>
        </p:spPr>
        <p:txBody>
          <a:bodyPr/>
          <a:lstStyle/>
          <a:p>
            <a:pPr lvl="1">
              <a:buFont typeface="Arial" panose="020B0604020202020204" pitchFamily="34" charset="0"/>
              <a:buChar char="•"/>
            </a:pPr>
            <a:r>
              <a:rPr lang="en-AU" altLang="en-US" sz="2000" b="0" dirty="0">
                <a:latin typeface="Helvetica" pitchFamily="2" charset="0"/>
                <a:ea typeface="ＭＳ Ｐゴシック" panose="020B0600070205080204" pitchFamily="34" charset="-128"/>
              </a:rPr>
              <a:t>OS supported primitives such as lock and unlock </a:t>
            </a:r>
          </a:p>
          <a:p>
            <a:pPr lvl="2"/>
            <a:r>
              <a:rPr lang="en-AU" altLang="en-US" sz="2000" dirty="0">
                <a:latin typeface="Helvetica" pitchFamily="2" charset="0"/>
                <a:ea typeface="ＭＳ Ｐゴシック" panose="020B0600070205080204" pitchFamily="34" charset="-128"/>
              </a:rPr>
              <a:t>through an interrupt call, the lock request is passed to the OS</a:t>
            </a:r>
          </a:p>
          <a:p>
            <a:pPr lvl="2"/>
            <a:r>
              <a:rPr lang="en-AU" altLang="en-US" sz="2000" dirty="0">
                <a:latin typeface="Helvetica" pitchFamily="2" charset="0"/>
                <a:ea typeface="ＭＳ Ｐゴシック" panose="020B0600070205080204" pitchFamily="34" charset="-128"/>
              </a:rPr>
              <a:t> need no special hardware</a:t>
            </a:r>
          </a:p>
          <a:p>
            <a:pPr lvl="2"/>
            <a:r>
              <a:rPr lang="en-AU" altLang="en-US" sz="2000" dirty="0">
                <a:latin typeface="Helvetica" pitchFamily="2" charset="0"/>
                <a:ea typeface="ＭＳ Ｐゴシック" panose="020B0600070205080204" pitchFamily="34" charset="-128"/>
              </a:rPr>
              <a:t>are very expensive (several hundreds to thousands of instructions need to be executed to save context of the requesting process.)</a:t>
            </a:r>
          </a:p>
          <a:p>
            <a:pPr lvl="2"/>
            <a:r>
              <a:rPr lang="en-AU" altLang="en-US" sz="2000" dirty="0">
                <a:latin typeface="Helvetica" pitchFamily="2" charset="0"/>
                <a:ea typeface="ＭＳ Ｐゴシック" panose="020B0600070205080204" pitchFamily="34" charset="-128"/>
              </a:rPr>
              <a:t>do not use busy waiting and therefore more effective</a:t>
            </a:r>
          </a:p>
          <a:p>
            <a:pPr lvl="2"/>
            <a:endParaRPr lang="en-AU" altLang="en-US" dirty="0">
              <a:latin typeface="Helvetica" pitchFamily="2" charset="0"/>
              <a:ea typeface="ＭＳ Ｐゴシック" panose="020B0600070205080204" pitchFamily="34" charset="-128"/>
            </a:endParaRPr>
          </a:p>
          <a:p>
            <a:pPr marL="215990" lvl="2" indent="0">
              <a:buNone/>
            </a:pPr>
            <a:endParaRPr lang="en-AU" altLang="en-US" sz="2000" dirty="0">
              <a:latin typeface="Helvetica" pitchFamily="2" charset="0"/>
              <a:ea typeface="ＭＳ Ｐゴシック" panose="020B0600070205080204" pitchFamily="34" charset="-128"/>
            </a:endParaRPr>
          </a:p>
          <a:p>
            <a:pPr lvl="1">
              <a:buFont typeface="Arial" panose="020B0604020202020204" pitchFamily="34" charset="0"/>
              <a:buChar char="•"/>
            </a:pPr>
            <a:r>
              <a:rPr lang="en-AU" altLang="en-US" sz="2000" b="0" dirty="0">
                <a:latin typeface="Helvetica" pitchFamily="2" charset="0"/>
                <a:ea typeface="ＭＳ Ｐゴシック" panose="020B0600070205080204" pitchFamily="34" charset="-128"/>
              </a:rPr>
              <a:t>All modern processors do support some form of </a:t>
            </a:r>
            <a:r>
              <a:rPr lang="en-AU" altLang="en-US" sz="2000" b="0" dirty="0">
                <a:solidFill>
                  <a:srgbClr val="FF0000"/>
                </a:solidFill>
                <a:latin typeface="Helvetica" pitchFamily="2" charset="0"/>
                <a:ea typeface="ＭＳ Ｐゴシック" panose="020B0600070205080204" pitchFamily="34" charset="-128"/>
              </a:rPr>
              <a:t>spin locks.</a:t>
            </a:r>
          </a:p>
        </p:txBody>
      </p:sp>
      <p:sp>
        <p:nvSpPr>
          <p:cNvPr id="4" name="Rectangle 2">
            <a:extLst>
              <a:ext uri="{FF2B5EF4-FFF2-40B4-BE49-F238E27FC236}">
                <a16:creationId xmlns:a16="http://schemas.microsoft.com/office/drawing/2014/main" id="{47654222-5BDA-8748-87E1-CE44FE388B9A}"/>
              </a:ext>
            </a:extLst>
          </p:cNvPr>
          <p:cNvSpPr>
            <a:spLocks noGrp="1" noChangeArrowheads="1"/>
          </p:cNvSpPr>
          <p:nvPr>
            <p:ph type="title"/>
          </p:nvPr>
        </p:nvSpPr>
        <p:spPr>
          <a:xfrm>
            <a:off x="1273572" y="395066"/>
            <a:ext cx="7520001" cy="887360"/>
          </a:xfrm>
        </p:spPr>
        <p:txBody>
          <a:bodyPr/>
          <a:lstStyle/>
          <a:p>
            <a:pPr>
              <a:lnSpc>
                <a:spcPts val="3538"/>
              </a:lnSpc>
            </a:pPr>
            <a:r>
              <a:rPr lang="en-AU" altLang="en-US" dirty="0">
                <a:latin typeface="Helvetica" pitchFamily="2" charset="0"/>
                <a:ea typeface="ＭＳ Ｐゴシック" panose="020B0600070205080204" pitchFamily="34" charset="-128"/>
              </a:rPr>
              <a:t>Implementation of exclusive access</a:t>
            </a:r>
          </a:p>
        </p:txBody>
      </p:sp>
    </p:spTree>
    <p:extLst>
      <p:ext uri="{BB962C8B-B14F-4D97-AF65-F5344CB8AC3E}">
        <p14:creationId xmlns:p14="http://schemas.microsoft.com/office/powerpoint/2010/main" val="3027505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B1CD466E-01FE-BE43-A752-9EAA8B927E14}"/>
              </a:ext>
            </a:extLst>
          </p:cNvPr>
          <p:cNvSpPr>
            <a:spLocks noGrp="1" noChangeArrowheads="1"/>
          </p:cNvSpPr>
          <p:nvPr>
            <p:ph type="title"/>
          </p:nvPr>
        </p:nvSpPr>
        <p:spPr/>
        <p:txBody>
          <a:bodyPr/>
          <a:lstStyle/>
          <a:p>
            <a:pPr>
              <a:lnSpc>
                <a:spcPts val="3538"/>
              </a:lnSpc>
            </a:pPr>
            <a:r>
              <a:rPr lang="en-AU" altLang="en-US" dirty="0">
                <a:latin typeface="Helvetica" pitchFamily="2" charset="0"/>
                <a:ea typeface="ＭＳ Ｐゴシック" panose="020B0600070205080204" pitchFamily="34" charset="-128"/>
              </a:rPr>
              <a:t>Implementation of exclusive access</a:t>
            </a:r>
          </a:p>
        </p:txBody>
      </p:sp>
      <p:sp>
        <p:nvSpPr>
          <p:cNvPr id="16386" name="Rectangle 3">
            <a:extLst>
              <a:ext uri="{FF2B5EF4-FFF2-40B4-BE49-F238E27FC236}">
                <a16:creationId xmlns:a16="http://schemas.microsoft.com/office/drawing/2014/main" id="{F7953450-73E8-AF43-8AD6-CA9541A6DC41}"/>
              </a:ext>
            </a:extLst>
          </p:cNvPr>
          <p:cNvSpPr>
            <a:spLocks noGrp="1" noChangeArrowheads="1"/>
          </p:cNvSpPr>
          <p:nvPr>
            <p:ph type="body" idx="1"/>
          </p:nvPr>
        </p:nvSpPr>
        <p:spPr>
          <a:xfrm>
            <a:off x="174625" y="1414483"/>
            <a:ext cx="8794750" cy="5838825"/>
          </a:xfrm>
        </p:spPr>
        <p:txBody>
          <a:bodyPr/>
          <a:lstStyle/>
          <a:p>
            <a:pPr marL="241211">
              <a:defRPr/>
            </a:pPr>
            <a:r>
              <a:rPr lang="en-AU" altLang="en-US" b="0" dirty="0">
                <a:latin typeface="Helvetica" pitchFamily="2" charset="0"/>
                <a:ea typeface="ＭＳ Ｐゴシック" panose="020B0600070205080204" pitchFamily="34" charset="-128"/>
              </a:rPr>
              <a:t>Spin Locks</a:t>
            </a:r>
            <a:endParaRPr lang="en-AU" altLang="en-US" dirty="0">
              <a:latin typeface="Helvetica" pitchFamily="2" charset="0"/>
              <a:ea typeface="ＭＳ Ｐゴシック" panose="020B0600070205080204" pitchFamily="34" charset="-128"/>
            </a:endParaRPr>
          </a:p>
          <a:p>
            <a:pPr marL="241211">
              <a:defRPr/>
            </a:pPr>
            <a:r>
              <a:rPr lang="en-AU" altLang="en-US" b="0" dirty="0">
                <a:latin typeface="Helvetica" pitchFamily="2" charset="0"/>
                <a:ea typeface="ＭＳ Ｐゴシック" panose="020B0600070205080204" pitchFamily="34" charset="-128"/>
              </a:rPr>
              <a:t>Executed using a</a:t>
            </a:r>
            <a:r>
              <a:rPr lang="en-AU" altLang="en-US" dirty="0">
                <a:latin typeface="Helvetica" pitchFamily="2" charset="0"/>
                <a:ea typeface="ＭＳ Ｐゴシック" panose="020B0600070205080204" pitchFamily="34" charset="-128"/>
              </a:rPr>
              <a:t>tomic machine instructions such as test and set or swap</a:t>
            </a:r>
            <a:endParaRPr lang="en-AU" altLang="en-US" b="0" dirty="0">
              <a:latin typeface="Helvetica" pitchFamily="2" charset="0"/>
              <a:ea typeface="ＭＳ Ｐゴシック" panose="020B0600070205080204" pitchFamily="34" charset="-128"/>
            </a:endParaRPr>
          </a:p>
          <a:p>
            <a:pPr lvl="1">
              <a:defRPr/>
            </a:pPr>
            <a:r>
              <a:rPr lang="en-AU" altLang="en-US" sz="2000" b="0" dirty="0">
                <a:latin typeface="Helvetica" pitchFamily="2" charset="0"/>
                <a:ea typeface="ＭＳ Ｐゴシック" panose="020B0600070205080204" pitchFamily="34" charset="-128"/>
              </a:rPr>
              <a:t>need hardware support – should be able to lock bus (communication channel between CPU and memory + any other devices) for two memory cycles (one for reading and one for writing). During this time no other devices’ access is allowed to this memory location.</a:t>
            </a:r>
          </a:p>
          <a:p>
            <a:pPr lvl="1">
              <a:defRPr/>
            </a:pPr>
            <a:r>
              <a:rPr lang="en-AU" altLang="en-US" sz="2000" b="0" dirty="0">
                <a:latin typeface="Helvetica" pitchFamily="2" charset="0"/>
                <a:ea typeface="ＭＳ Ｐゴシック" panose="020B0600070205080204" pitchFamily="34" charset="-128"/>
              </a:rPr>
              <a:t>use busy waiting</a:t>
            </a:r>
          </a:p>
          <a:p>
            <a:pPr lvl="1">
              <a:defRPr/>
            </a:pPr>
            <a:r>
              <a:rPr lang="en-AU" altLang="en-US" sz="2000" b="0" dirty="0">
                <a:latin typeface="Helvetica" pitchFamily="2" charset="0"/>
                <a:ea typeface="ＭＳ Ｐゴシック" panose="020B0600070205080204" pitchFamily="34" charset="-128"/>
              </a:rPr>
              <a:t>algorithm does not depend on number of processes</a:t>
            </a:r>
          </a:p>
          <a:p>
            <a:pPr lvl="1">
              <a:defRPr/>
            </a:pPr>
            <a:r>
              <a:rPr lang="en-AU" altLang="en-US" sz="2000" b="0" dirty="0">
                <a:latin typeface="Helvetica" pitchFamily="2" charset="0"/>
                <a:ea typeface="ＭＳ Ｐゴシック" panose="020B0600070205080204" pitchFamily="34" charset="-128"/>
              </a:rPr>
              <a:t>are very efficient for low lock contentions – all DB systems use them</a:t>
            </a:r>
          </a:p>
        </p:txBody>
      </p:sp>
    </p:spTree>
    <p:extLst>
      <p:ext uri="{BB962C8B-B14F-4D97-AF65-F5344CB8AC3E}">
        <p14:creationId xmlns:p14="http://schemas.microsoft.com/office/powerpoint/2010/main" val="228880878"/>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BCAD9863-0434-44F9-A667-B8B16E2A364F}"/>
    </a:ext>
  </a:extLst>
</a:theme>
</file>

<file path=ppt/theme/theme2.xml><?xml version="1.0" encoding="utf-8"?>
<a:theme xmlns:a="http://schemas.openxmlformats.org/drawingml/2006/main" name="University of Melbourne Patterns">
  <a:themeElements>
    <a:clrScheme name="University of Melbourne Patterns">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634621EA-2EBA-413F-838D-A55D20DCED68}"/>
    </a:ext>
  </a:extLst>
</a:theme>
</file>

<file path=ppt/theme/theme3.xml><?xml version="1.0" encoding="utf-8"?>
<a:theme xmlns:a="http://schemas.openxmlformats.org/drawingml/2006/main" name="University of Melbourne-Layout B">
  <a:themeElements>
    <a:clrScheme name="University of Melbourne-Layout B">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C8CA260C-D61C-4B41-82A3-DC26F36DCC6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C0C26A48D83E246BCC180686CF30DBF" ma:contentTypeVersion="10" ma:contentTypeDescription="Create a new document." ma:contentTypeScope="" ma:versionID="f5fb637efab97b422617e6128cfefb55">
  <xsd:schema xmlns:xsd="http://www.w3.org/2001/XMLSchema" xmlns:xs="http://www.w3.org/2001/XMLSchema" xmlns:p="http://schemas.microsoft.com/office/2006/metadata/properties" xmlns:ns3="149c9475-b3c6-4a4d-b863-18cafd376046" xmlns:ns4="42c67906-633c-464e-8a7c-44fa02feb595" targetNamespace="http://schemas.microsoft.com/office/2006/metadata/properties" ma:root="true" ma:fieldsID="895bc302b95148f97059786eaf738e2d" ns3:_="" ns4:_="">
    <xsd:import namespace="149c9475-b3c6-4a4d-b863-18cafd376046"/>
    <xsd:import namespace="42c67906-633c-464e-8a7c-44fa02feb595"/>
    <xsd:element name="properties">
      <xsd:complexType>
        <xsd:sequence>
          <xsd:element name="documentManagement">
            <xsd:complexType>
              <xsd:all>
                <xsd:element ref="ns3:SharedWithUsers"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9c9475-b3c6-4a4d-b863-18cafd3760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42c67906-633c-464e-8a7c-44fa02feb595" elementFormDefault="qualified">
    <xsd:import namespace="http://schemas.microsoft.com/office/2006/documentManagement/types"/>
    <xsd:import namespace="http://schemas.microsoft.com/office/infopath/2007/PartnerControls"/>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3B11E67-18BF-4814-AA0E-FEE043F702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49c9475-b3c6-4a4d-b863-18cafd376046"/>
    <ds:schemaRef ds:uri="42c67906-633c-464e-8a7c-44fa02feb5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907807C-512F-477E-9759-255DD4FFE893}">
  <ds:schemaRefs>
    <ds:schemaRef ds:uri="http://purl.org/dc/elements/1.1/"/>
    <ds:schemaRef ds:uri="http://purl.org/dc/dcmitype/"/>
    <ds:schemaRef ds:uri="http://schemas.microsoft.com/office/2006/documentManagement/types"/>
    <ds:schemaRef ds:uri="42c67906-633c-464e-8a7c-44fa02feb595"/>
    <ds:schemaRef ds:uri="http://schemas.openxmlformats.org/package/2006/metadata/core-properties"/>
    <ds:schemaRef ds:uri="149c9475-b3c6-4a4d-b863-18cafd376046"/>
    <ds:schemaRef ds:uri="http://www.w3.org/XML/1998/namespace"/>
    <ds:schemaRef ds:uri="http://schemas.microsoft.com/office/infopath/2007/PartnerControls"/>
    <ds:schemaRef ds:uri="http://purl.org/dc/terms/"/>
    <ds:schemaRef ds:uri="http://schemas.microsoft.com/office/2006/metadata/properties"/>
  </ds:schemaRefs>
</ds:datastoreItem>
</file>

<file path=customXml/itemProps3.xml><?xml version="1.0" encoding="utf-8"?>
<ds:datastoreItem xmlns:ds="http://schemas.openxmlformats.org/officeDocument/2006/customXml" ds:itemID="{02808BBE-B09E-4051-BDC7-5E4C9BD7B3C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University of Melbourne</Template>
  <TotalTime>36178</TotalTime>
  <Words>2894</Words>
  <Application>Microsoft Macintosh PowerPoint</Application>
  <PresentationFormat>On-screen Show (4:3)</PresentationFormat>
  <Paragraphs>349</Paragraphs>
  <Slides>28</Slides>
  <Notes>16</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28</vt:i4>
      </vt:variant>
    </vt:vector>
  </HeadingPairs>
  <TitlesOfParts>
    <vt:vector size="36" baseType="lpstr">
      <vt:lpstr>ＭＳ Ｐゴシック</vt:lpstr>
      <vt:lpstr>Arial</vt:lpstr>
      <vt:lpstr>Calibri</vt:lpstr>
      <vt:lpstr>Georgia</vt:lpstr>
      <vt:lpstr>Helvetica</vt:lpstr>
      <vt:lpstr>University of Melbourne</vt:lpstr>
      <vt:lpstr>University of Melbourne Patterns</vt:lpstr>
      <vt:lpstr>University of Melbourne-Layout B</vt:lpstr>
      <vt:lpstr>PowerPoint Presentation</vt:lpstr>
      <vt:lpstr>Core Concepts of Database management system </vt:lpstr>
      <vt:lpstr>Concurrency Problems</vt:lpstr>
      <vt:lpstr>Concurrency Problems</vt:lpstr>
      <vt:lpstr>Concurrency Control</vt:lpstr>
      <vt:lpstr>Concurrency control: Implementation of exclusive access</vt:lpstr>
      <vt:lpstr>Implementation of exclusive access</vt:lpstr>
      <vt:lpstr>Implementation of exclusive access</vt:lpstr>
      <vt:lpstr>Implementation of exclusive access</vt:lpstr>
      <vt:lpstr>Implementation of Atomic operations:  test and set</vt:lpstr>
      <vt:lpstr>Implementation of Atomic operation:  compare and swap</vt:lpstr>
      <vt:lpstr>Implementation of Atomic operation:  compare and swap</vt:lpstr>
      <vt:lpstr>Semaphores</vt:lpstr>
      <vt:lpstr>Semaphores</vt:lpstr>
      <vt:lpstr>Semaphores</vt:lpstr>
      <vt:lpstr>Implementation of Exclusive mode Semaphore</vt:lpstr>
      <vt:lpstr>Implementation of Exclusive mode Semaphore</vt:lpstr>
      <vt:lpstr>PowerPoint Presentation</vt:lpstr>
      <vt:lpstr>PowerPoint Presentation</vt:lpstr>
      <vt:lpstr>Convoy avoiding semaphore</vt:lpstr>
      <vt:lpstr>Convoy avoiding semaphore</vt:lpstr>
      <vt:lpstr>A quick summary</vt:lpstr>
      <vt:lpstr>Deadlocks</vt:lpstr>
      <vt:lpstr>Deadlocks</vt:lpstr>
      <vt:lpstr>Deadlocks</vt:lpstr>
      <vt:lpstr>Deadlock avoidance/mitigation</vt:lpstr>
      <vt:lpstr>Deadlocks ...</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 B  with image </dc:title>
  <dc:creator>Farhana Choudhury</dc:creator>
  <cp:lastModifiedBy>Farhana Choudhury</cp:lastModifiedBy>
  <cp:revision>109</cp:revision>
  <dcterms:created xsi:type="dcterms:W3CDTF">2020-12-03T11:09:26Z</dcterms:created>
  <dcterms:modified xsi:type="dcterms:W3CDTF">2024-08-16T05:00:26Z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0x0101008C0C26A48D83E246BCC180686CF30DBF</vt:lpwstr>
  </property>
</Properties>
</file>

<file path=docProps/thumbnail.jpeg>
</file>